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Geo"/>
      <p:regular r:id="rId14"/>
      <p:italic r:id="rId15"/>
    </p:embeddedFont>
    <p:embeddedFont>
      <p:font typeface="Poppins"/>
      <p:regular r:id="rId16"/>
      <p:bold r:id="rId17"/>
      <p:italic r:id="rId18"/>
      <p:boldItalic r:id="rId19"/>
    </p:embeddedFont>
    <p:embeddedFont>
      <p:font typeface="Poppins Light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Poppi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regular.fntdata"/><Relationship Id="rId22" Type="http://schemas.openxmlformats.org/officeDocument/2006/relationships/font" Target="fonts/PoppinsLight-italic.fntdata"/><Relationship Id="rId21" Type="http://schemas.openxmlformats.org/officeDocument/2006/relationships/font" Target="fonts/PoppinsLight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Poppins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PoppinsSemiBold-regular.fntdata"/><Relationship Id="rId27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SemiBold-boldItalic.fntdata"/><Relationship Id="rId30" Type="http://schemas.openxmlformats.org/officeDocument/2006/relationships/font" Target="fonts/PoppinsSemiBol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Geo-italic.fntdata"/><Relationship Id="rId14" Type="http://schemas.openxmlformats.org/officeDocument/2006/relationships/font" Target="fonts/Geo-regular.fntdata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 Iniciativa de Innovación NOVA - Confidencial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:notes"/>
          <p:cNvSpPr txBox="1"/>
          <p:nvPr>
            <p:ph idx="3" type="hd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Estay Consulting Consultoría Estratégica (c)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 Iniciativa de Innovación NOVA - Confidencial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:notes"/>
          <p:cNvSpPr txBox="1"/>
          <p:nvPr>
            <p:ph idx="3" type="hd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Estay Consulting Consultoría Estratégica (c)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Con image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Fondo blanc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02-B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Con imag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Cuad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Texto+Imagen 2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ctrTitle"/>
          </p:nvPr>
        </p:nvSpPr>
        <p:spPr>
          <a:xfrm>
            <a:off x="372024" y="83708"/>
            <a:ext cx="8399951" cy="81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5200">
                <a:solidFill>
                  <a:srgbClr val="87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ctrTitle"/>
          </p:nvPr>
        </p:nvSpPr>
        <p:spPr>
          <a:xfrm>
            <a:off x="1018525" y="1789771"/>
            <a:ext cx="6096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Curso Básico - Intermedio </a:t>
            </a:r>
            <a:br>
              <a:rPr lang="es-ES"/>
            </a:br>
            <a:r>
              <a:rPr lang="es-ES"/>
              <a:t>de Power BI</a:t>
            </a:r>
            <a:endParaRPr/>
          </a:p>
        </p:txBody>
      </p:sp>
      <p:sp>
        <p:nvSpPr>
          <p:cNvPr id="78" name="Google Shape;78;p19"/>
          <p:cNvSpPr txBox="1"/>
          <p:nvPr>
            <p:ph idx="2" type="ctrTitle"/>
          </p:nvPr>
        </p:nvSpPr>
        <p:spPr>
          <a:xfrm>
            <a:off x="1018525" y="2655271"/>
            <a:ext cx="6907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-ES"/>
              <a:t>Data Science y Data Analytics</a:t>
            </a:r>
            <a:endParaRPr/>
          </a:p>
        </p:txBody>
      </p:sp>
      <p:sp>
        <p:nvSpPr>
          <p:cNvPr id="79" name="Google Shape;79;p19"/>
          <p:cNvSpPr txBox="1"/>
          <p:nvPr>
            <p:ph idx="3" type="ctrTitle"/>
          </p:nvPr>
        </p:nvSpPr>
        <p:spPr>
          <a:xfrm>
            <a:off x="1087105" y="3209692"/>
            <a:ext cx="2327018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-ES"/>
              <a:t>Mg. Ing. Layla Scheli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" type="subTitle"/>
          </p:nvPr>
        </p:nvSpPr>
        <p:spPr>
          <a:xfrm>
            <a:off x="791775" y="1200275"/>
            <a:ext cx="6806454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Presentación de la Docente</a:t>
            </a:r>
            <a:endParaRPr/>
          </a:p>
        </p:txBody>
      </p:sp>
      <p:sp>
        <p:nvSpPr>
          <p:cNvPr id="85" name="Google Shape;85;p20"/>
          <p:cNvSpPr txBox="1"/>
          <p:nvPr/>
        </p:nvSpPr>
        <p:spPr>
          <a:xfrm>
            <a:off x="370114" y="1697975"/>
            <a:ext cx="8773886" cy="2323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Ing. en Sistemas de Información. (Universidad del Centro Educativo Latinoamericano)	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Experta en Project Management. (UTN Regional Bs.As).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International Big Data Certification. (Massachusetts Institute of Technology - MIT).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Máster en Big Data y Business Intelligence. (Escuela de Negocios Europea de Barcelona - ENEB).	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Especialista en Gerencia de Sistemas y Tecnologías de la Información. (Fundación Libertad).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Maestrando Explotación de Datos y Gestión del Conocimiento. (Universidad Austral).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/>
        </p:nvSpPr>
        <p:spPr>
          <a:xfrm>
            <a:off x="4864684" y="242447"/>
            <a:ext cx="4144501" cy="3365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28574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Power BI es una colección de servicios de software, aplicaciones y conectores de Microsoft, que funcionan conjuntamente para convertir orígenes de datos sin relación entre sí en información coherente, interactiva y atractiva visualmente.</a:t>
            </a:r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1270113"/>
            <a:ext cx="4770900" cy="553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Introducción a Power BI</a:t>
            </a:r>
            <a:endParaRPr/>
          </a:p>
        </p:txBody>
      </p:sp>
      <p:pic>
        <p:nvPicPr>
          <p:cNvPr descr="Código Facilito - Conviértete en profesional desde tu casa" id="92" name="Google Shape;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614" y="1824111"/>
            <a:ext cx="2702795" cy="244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Power BI es líder del Cuadrante Mágico de Gartner 2022" id="97" name="Google Shape;97;p22"/>
          <p:cNvPicPr preferRelativeResize="0"/>
          <p:nvPr/>
        </p:nvPicPr>
        <p:blipFill rotWithShape="1">
          <a:blip r:embed="rId3">
            <a:alphaModFix/>
          </a:blip>
          <a:srcRect b="2225" l="0" r="0" t="5624"/>
          <a:stretch/>
        </p:blipFill>
        <p:spPr>
          <a:xfrm>
            <a:off x="0" y="186329"/>
            <a:ext cx="5222360" cy="49956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/>
          <p:nvPr/>
        </p:nvSpPr>
        <p:spPr>
          <a:xfrm>
            <a:off x="5286552" y="2014733"/>
            <a:ext cx="3454591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Geo"/>
                <a:ea typeface="Geo"/>
                <a:cs typeface="Geo"/>
                <a:sym typeface="Geo"/>
              </a:rPr>
              <a:t>Magic Quadrant for Analytics and Business Intelligence Platforms</a:t>
            </a:r>
            <a:endParaRPr b="0" i="0" sz="15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750" u="none" cap="none" strike="noStrike">
                <a:solidFill>
                  <a:srgbClr val="000000"/>
                </a:solidFill>
                <a:latin typeface="Geo"/>
                <a:ea typeface="Geo"/>
                <a:cs typeface="Geo"/>
                <a:sym typeface="Geo"/>
              </a:rPr>
              <a:t> </a:t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>
            <a:off x="5342344" y="1329598"/>
            <a:ext cx="388832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  <a:t>Posicionamiento de la plataforma</a:t>
            </a:r>
            <a:endParaRPr b="1" i="0" sz="1800" u="none" cap="none" strike="noStrike">
              <a:solidFill>
                <a:srgbClr val="080808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idx="4294967295" type="title"/>
          </p:nvPr>
        </p:nvSpPr>
        <p:spPr>
          <a:xfrm>
            <a:off x="0" y="134938"/>
            <a:ext cx="9113838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1800">
                <a:latin typeface="Geo"/>
                <a:ea typeface="Geo"/>
                <a:cs typeface="Geo"/>
                <a:sym typeface="Geo"/>
              </a:rPr>
              <a:t>Componentes</a:t>
            </a:r>
            <a:endParaRPr b="1" sz="18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658219" y="2755803"/>
            <a:ext cx="2619000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00153E"/>
                </a:solidFill>
                <a:latin typeface="Geo"/>
                <a:ea typeface="Geo"/>
                <a:cs typeface="Geo"/>
                <a:sym typeface="Geo"/>
              </a:rPr>
              <a:t>Aplicación de escritorio de Windows llamada Power BI Desktop, en la que podemos desarrollar los tableros.</a:t>
            </a:r>
            <a:endParaRPr/>
          </a:p>
        </p:txBody>
      </p:sp>
      <p:grpSp>
        <p:nvGrpSpPr>
          <p:cNvPr id="109" name="Google Shape;109;p23"/>
          <p:cNvGrpSpPr/>
          <p:nvPr/>
        </p:nvGrpSpPr>
        <p:grpSpPr>
          <a:xfrm>
            <a:off x="1308965" y="1473865"/>
            <a:ext cx="1195940" cy="1189830"/>
            <a:chOff x="192800" y="2593777"/>
            <a:chExt cx="1594587" cy="1586440"/>
          </a:xfrm>
        </p:grpSpPr>
        <p:sp>
          <p:nvSpPr>
            <p:cNvPr id="110" name="Google Shape;110;p23"/>
            <p:cNvSpPr/>
            <p:nvPr/>
          </p:nvSpPr>
          <p:spPr>
            <a:xfrm>
              <a:off x="192800" y="2593777"/>
              <a:ext cx="1594587" cy="1586440"/>
            </a:xfrm>
            <a:custGeom>
              <a:rect b="b" l="l" r="r" t="t"/>
              <a:pathLst>
                <a:path extrusionOk="0" h="1340062" w="1346941">
                  <a:moveTo>
                    <a:pt x="0" y="670031"/>
                  </a:moveTo>
                  <a:cubicBezTo>
                    <a:pt x="0" y="299983"/>
                    <a:pt x="301523" y="0"/>
                    <a:pt x="673471" y="0"/>
                  </a:cubicBezTo>
                  <a:cubicBezTo>
                    <a:pt x="1045419" y="0"/>
                    <a:pt x="1346942" y="299983"/>
                    <a:pt x="1346942" y="670031"/>
                  </a:cubicBezTo>
                  <a:cubicBezTo>
                    <a:pt x="1346942" y="1040079"/>
                    <a:pt x="1045419" y="1340062"/>
                    <a:pt x="673471" y="1340062"/>
                  </a:cubicBezTo>
                  <a:cubicBezTo>
                    <a:pt x="301523" y="1340062"/>
                    <a:pt x="0" y="1040079"/>
                    <a:pt x="0" y="6700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06400" lIns="207400" spcFirstLastPara="1" rIns="207400" wrap="square" tIns="206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789734" y="3046637"/>
              <a:ext cx="400718" cy="602680"/>
            </a:xfrm>
            <a:custGeom>
              <a:rect b="b" l="l" r="r" t="t"/>
              <a:pathLst>
                <a:path extrusionOk="0" h="77" w="53">
                  <a:moveTo>
                    <a:pt x="43" y="3"/>
                  </a:moveTo>
                  <a:cubicBezTo>
                    <a:pt x="36" y="0"/>
                    <a:pt x="28" y="0"/>
                    <a:pt x="28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4"/>
                    <a:pt x="26" y="53"/>
                    <a:pt x="26" y="51"/>
                  </a:cubicBezTo>
                  <a:cubicBezTo>
                    <a:pt x="26" y="51"/>
                    <a:pt x="26" y="50"/>
                    <a:pt x="26" y="50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3"/>
                    <a:pt x="26" y="43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0"/>
                    <a:pt x="26" y="30"/>
                  </a:cubicBezTo>
                  <a:cubicBezTo>
                    <a:pt x="26" y="30"/>
                    <a:pt x="26" y="30"/>
                    <a:pt x="26" y="29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1"/>
                    <a:pt x="26" y="21"/>
                  </a:cubicBezTo>
                  <a:cubicBezTo>
                    <a:pt x="26" y="21"/>
                    <a:pt x="26" y="20"/>
                    <a:pt x="26" y="20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3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4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6"/>
                    <a:pt x="8" y="6"/>
                  </a:cubicBezTo>
                  <a:cubicBezTo>
                    <a:pt x="7" y="7"/>
                    <a:pt x="6" y="9"/>
                    <a:pt x="4" y="10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2" y="16"/>
                    <a:pt x="1" y="17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0" y="19"/>
                    <a:pt x="0" y="20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1" y="34"/>
                    <a:pt x="1" y="34"/>
                    <a:pt x="2" y="34"/>
                  </a:cubicBezTo>
                  <a:cubicBezTo>
                    <a:pt x="2" y="35"/>
                    <a:pt x="2" y="36"/>
                    <a:pt x="3" y="36"/>
                  </a:cubicBezTo>
                  <a:cubicBezTo>
                    <a:pt x="3" y="37"/>
                    <a:pt x="3" y="37"/>
                    <a:pt x="4" y="38"/>
                  </a:cubicBezTo>
                  <a:cubicBezTo>
                    <a:pt x="4" y="39"/>
                    <a:pt x="4" y="40"/>
                    <a:pt x="5" y="42"/>
                  </a:cubicBezTo>
                  <a:cubicBezTo>
                    <a:pt x="6" y="43"/>
                    <a:pt x="6" y="44"/>
                    <a:pt x="7" y="44"/>
                  </a:cubicBezTo>
                  <a:cubicBezTo>
                    <a:pt x="7" y="45"/>
                    <a:pt x="8" y="46"/>
                    <a:pt x="9" y="47"/>
                  </a:cubicBezTo>
                  <a:cubicBezTo>
                    <a:pt x="9" y="48"/>
                    <a:pt x="10" y="49"/>
                    <a:pt x="10" y="49"/>
                  </a:cubicBezTo>
                  <a:cubicBezTo>
                    <a:pt x="10" y="50"/>
                    <a:pt x="11" y="52"/>
                    <a:pt x="12" y="52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3" y="54"/>
                    <a:pt x="13" y="55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71"/>
                    <a:pt x="16" y="74"/>
                    <a:pt x="18" y="74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8" y="76"/>
                    <a:pt x="19" y="77"/>
                    <a:pt x="21" y="77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4" y="77"/>
                    <a:pt x="35" y="76"/>
                    <a:pt x="35" y="75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8" y="74"/>
                    <a:pt x="40" y="71"/>
                    <a:pt x="40" y="68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5"/>
                    <a:pt x="42" y="48"/>
                    <a:pt x="44" y="45"/>
                  </a:cubicBezTo>
                  <a:cubicBezTo>
                    <a:pt x="44" y="44"/>
                    <a:pt x="45" y="43"/>
                    <a:pt x="46" y="42"/>
                  </a:cubicBezTo>
                  <a:cubicBezTo>
                    <a:pt x="49" y="38"/>
                    <a:pt x="53" y="32"/>
                    <a:pt x="53" y="22"/>
                  </a:cubicBezTo>
                  <a:cubicBezTo>
                    <a:pt x="53" y="13"/>
                    <a:pt x="50" y="7"/>
                    <a:pt x="43" y="3"/>
                  </a:cubicBezTo>
                  <a:close/>
                  <a:moveTo>
                    <a:pt x="16" y="55"/>
                  </a:moveTo>
                  <a:cubicBezTo>
                    <a:pt x="15" y="55"/>
                    <a:pt x="15" y="55"/>
                    <a:pt x="15" y="55"/>
                  </a:cubicBezTo>
                  <a:cubicBezTo>
                    <a:pt x="15" y="54"/>
                    <a:pt x="15" y="54"/>
                    <a:pt x="15" y="53"/>
                  </a:cubicBezTo>
                  <a:cubicBezTo>
                    <a:pt x="15" y="53"/>
                    <a:pt x="16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3"/>
                  </a:cubicBezTo>
                  <a:cubicBezTo>
                    <a:pt x="20" y="53"/>
                    <a:pt x="20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8" y="52"/>
                    <a:pt x="18" y="52"/>
                    <a:pt x="18" y="51"/>
                  </a:cubicBezTo>
                  <a:cubicBezTo>
                    <a:pt x="19" y="50"/>
                    <a:pt x="19" y="48"/>
                    <a:pt x="19" y="47"/>
                  </a:cubicBezTo>
                  <a:cubicBezTo>
                    <a:pt x="19" y="47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6"/>
                    <a:pt x="17" y="45"/>
                    <a:pt x="16" y="44"/>
                  </a:cubicBezTo>
                  <a:cubicBezTo>
                    <a:pt x="16" y="43"/>
                    <a:pt x="17" y="42"/>
                    <a:pt x="17" y="42"/>
                  </a:cubicBezTo>
                  <a:cubicBezTo>
                    <a:pt x="18" y="42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8" y="41"/>
                    <a:pt x="17" y="38"/>
                  </a:cubicBezTo>
                  <a:cubicBezTo>
                    <a:pt x="15" y="36"/>
                    <a:pt x="16" y="35"/>
                    <a:pt x="17" y="34"/>
                  </a:cubicBezTo>
                  <a:cubicBezTo>
                    <a:pt x="18" y="34"/>
                    <a:pt x="19" y="34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2"/>
                    <a:pt x="23" y="31"/>
                    <a:pt x="23" y="31"/>
                  </a:cubicBezTo>
                  <a:cubicBezTo>
                    <a:pt x="23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5"/>
                  </a:cubicBezTo>
                  <a:cubicBezTo>
                    <a:pt x="20" y="35"/>
                    <a:pt x="20" y="35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9" y="36"/>
                    <a:pt x="19" y="37"/>
                    <a:pt x="19" y="38"/>
                  </a:cubicBezTo>
                  <a:cubicBezTo>
                    <a:pt x="20" y="39"/>
                    <a:pt x="21" y="40"/>
                    <a:pt x="21" y="40"/>
                  </a:cubicBezTo>
                  <a:cubicBezTo>
                    <a:pt x="21" y="40"/>
                    <a:pt x="22" y="40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1" y="38"/>
                  </a:cubicBezTo>
                  <a:cubicBezTo>
                    <a:pt x="22" y="38"/>
                    <a:pt x="22" y="38"/>
                    <a:pt x="23" y="38"/>
                  </a:cubicBezTo>
                  <a:cubicBezTo>
                    <a:pt x="24" y="38"/>
                    <a:pt x="24" y="38"/>
                    <a:pt x="24" y="39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1" y="44"/>
                    <a:pt x="21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5"/>
                    <a:pt x="24" y="45"/>
                    <a:pt x="24" y="46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2"/>
                    <a:pt x="22" y="52"/>
                    <a:pt x="23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cubicBezTo>
                    <a:pt x="24" y="53"/>
                    <a:pt x="24" y="54"/>
                    <a:pt x="23" y="54"/>
                  </a:cubicBezTo>
                  <a:cubicBezTo>
                    <a:pt x="23" y="55"/>
                    <a:pt x="23" y="55"/>
                    <a:pt x="23" y="55"/>
                  </a:cubicBezTo>
                  <a:lnTo>
                    <a:pt x="16" y="55"/>
                  </a:lnTo>
                  <a:close/>
                  <a:moveTo>
                    <a:pt x="2" y="21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15"/>
                    <a:pt x="5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2"/>
                    <a:pt x="6" y="12"/>
                  </a:cubicBezTo>
                  <a:cubicBezTo>
                    <a:pt x="7" y="10"/>
                    <a:pt x="9" y="8"/>
                    <a:pt x="10" y="8"/>
                  </a:cubicBezTo>
                  <a:cubicBezTo>
                    <a:pt x="10" y="8"/>
                    <a:pt x="10" y="7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5" y="3"/>
                  </a:cubicBezTo>
                  <a:cubicBezTo>
                    <a:pt x="16" y="3"/>
                    <a:pt x="17" y="2"/>
                    <a:pt x="19" y="2"/>
                  </a:cubicBezTo>
                  <a:cubicBezTo>
                    <a:pt x="19" y="2"/>
                    <a:pt x="20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5"/>
                    <a:pt x="17" y="6"/>
                  </a:cubicBezTo>
                  <a:cubicBezTo>
                    <a:pt x="16" y="7"/>
                    <a:pt x="13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1" y="9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10"/>
                    <a:pt x="11" y="10"/>
                  </a:cubicBezTo>
                  <a:cubicBezTo>
                    <a:pt x="11" y="10"/>
                    <a:pt x="11" y="10"/>
                    <a:pt x="12" y="11"/>
                  </a:cubicBezTo>
                  <a:cubicBezTo>
                    <a:pt x="12" y="11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5" y="14"/>
                    <a:pt x="17" y="14"/>
                    <a:pt x="18" y="13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5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1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8"/>
                    <a:pt x="19" y="9"/>
                    <a:pt x="18" y="11"/>
                  </a:cubicBezTo>
                  <a:cubicBezTo>
                    <a:pt x="18" y="11"/>
                    <a:pt x="18" y="11"/>
                    <a:pt x="18" y="12"/>
                  </a:cubicBezTo>
                  <a:cubicBezTo>
                    <a:pt x="17" y="12"/>
                    <a:pt x="15" y="12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4" y="10"/>
                    <a:pt x="17" y="8"/>
                    <a:pt x="18" y="7"/>
                  </a:cubicBezTo>
                  <a:cubicBezTo>
                    <a:pt x="19" y="6"/>
                    <a:pt x="21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4" y="4"/>
                    <a:pt x="24" y="5"/>
                    <a:pt x="24" y="5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5"/>
                    <a:pt x="22" y="5"/>
                    <a:pt x="22" y="5"/>
                  </a:cubicBezTo>
                  <a:cubicBezTo>
                    <a:pt x="21" y="5"/>
                    <a:pt x="20" y="6"/>
                    <a:pt x="19" y="7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20" y="8"/>
                    <a:pt x="20" y="8"/>
                  </a:cubicBezTo>
                  <a:cubicBezTo>
                    <a:pt x="20" y="8"/>
                    <a:pt x="21" y="7"/>
                    <a:pt x="22" y="7"/>
                  </a:cubicBezTo>
                  <a:cubicBezTo>
                    <a:pt x="23" y="7"/>
                    <a:pt x="24" y="7"/>
                    <a:pt x="24" y="9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4"/>
                    <a:pt x="24" y="15"/>
                    <a:pt x="23" y="15"/>
                  </a:cubicBezTo>
                  <a:cubicBezTo>
                    <a:pt x="23" y="15"/>
                    <a:pt x="23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18" y="16"/>
                    <a:pt x="18" y="17"/>
                  </a:cubicBezTo>
                  <a:cubicBezTo>
                    <a:pt x="17" y="18"/>
                    <a:pt x="17" y="18"/>
                    <a:pt x="16" y="18"/>
                  </a:cubicBezTo>
                  <a:cubicBezTo>
                    <a:pt x="16" y="18"/>
                    <a:pt x="14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0" y="18"/>
                    <a:pt x="9" y="19"/>
                    <a:pt x="8" y="20"/>
                  </a:cubicBezTo>
                  <a:cubicBezTo>
                    <a:pt x="8" y="21"/>
                    <a:pt x="7" y="21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5"/>
                    <a:pt x="5" y="26"/>
                  </a:cubicBezTo>
                  <a:cubicBezTo>
                    <a:pt x="5" y="26"/>
                    <a:pt x="5" y="26"/>
                    <a:pt x="4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2" y="27"/>
                    <a:pt x="2" y="26"/>
                    <a:pt x="2" y="25"/>
                  </a:cubicBezTo>
                  <a:cubicBezTo>
                    <a:pt x="2" y="25"/>
                    <a:pt x="2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2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5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21"/>
                    <a:pt x="2" y="22"/>
                  </a:cubicBezTo>
                  <a:cubicBezTo>
                    <a:pt x="2" y="21"/>
                    <a:pt x="2" y="21"/>
                    <a:pt x="2" y="21"/>
                  </a:cubicBezTo>
                  <a:close/>
                  <a:moveTo>
                    <a:pt x="5" y="35"/>
                  </a:moveTo>
                  <a:cubicBezTo>
                    <a:pt x="4" y="35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5" y="34"/>
                    <a:pt x="5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6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3"/>
                    <a:pt x="4" y="33"/>
                  </a:cubicBezTo>
                  <a:cubicBezTo>
                    <a:pt x="3" y="33"/>
                    <a:pt x="3" y="32"/>
                    <a:pt x="2" y="32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9"/>
                    <a:pt x="3" y="29"/>
                    <a:pt x="3" y="28"/>
                  </a:cubicBezTo>
                  <a:cubicBezTo>
                    <a:pt x="4" y="28"/>
                    <a:pt x="4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5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9" y="22"/>
                    <a:pt x="9" y="21"/>
                  </a:cubicBezTo>
                  <a:cubicBezTo>
                    <a:pt x="10" y="20"/>
                    <a:pt x="10" y="19"/>
                    <a:pt x="12" y="19"/>
                  </a:cubicBezTo>
                  <a:cubicBezTo>
                    <a:pt x="13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7" y="19"/>
                    <a:pt x="18" y="19"/>
                    <a:pt x="19" y="18"/>
                  </a:cubicBezTo>
                  <a:cubicBezTo>
                    <a:pt x="19" y="17"/>
                    <a:pt x="21" y="16"/>
                    <a:pt x="22" y="16"/>
                  </a:cubicBez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1"/>
                    <a:pt x="20" y="22"/>
                  </a:cubicBezTo>
                  <a:cubicBezTo>
                    <a:pt x="20" y="22"/>
                    <a:pt x="19" y="21"/>
                    <a:pt x="18" y="22"/>
                  </a:cubicBezTo>
                  <a:cubicBezTo>
                    <a:pt x="17" y="22"/>
                    <a:pt x="16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7" y="25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3"/>
                    <a:pt x="18" y="23"/>
                  </a:cubicBezTo>
                  <a:cubicBezTo>
                    <a:pt x="19" y="23"/>
                    <a:pt x="19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1" y="24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30"/>
                    <a:pt x="23" y="30"/>
                    <a:pt x="23" y="30"/>
                  </a:cubicBezTo>
                  <a:cubicBezTo>
                    <a:pt x="22" y="30"/>
                    <a:pt x="21" y="31"/>
                    <a:pt x="19" y="32"/>
                  </a:cubicBezTo>
                  <a:cubicBezTo>
                    <a:pt x="18" y="33"/>
                    <a:pt x="16" y="33"/>
                    <a:pt x="15" y="32"/>
                  </a:cubicBezTo>
                  <a:cubicBezTo>
                    <a:pt x="15" y="31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8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5" y="28"/>
                    <a:pt x="14" y="28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5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2"/>
                    <a:pt x="11" y="22"/>
                  </a:cubicBezTo>
                  <a:cubicBezTo>
                    <a:pt x="11" y="22"/>
                    <a:pt x="11" y="23"/>
                    <a:pt x="11" y="23"/>
                  </a:cubicBezTo>
                  <a:cubicBezTo>
                    <a:pt x="11" y="23"/>
                    <a:pt x="11" y="25"/>
                    <a:pt x="11" y="27"/>
                  </a:cubicBezTo>
                  <a:cubicBezTo>
                    <a:pt x="11" y="27"/>
                    <a:pt x="10" y="27"/>
                    <a:pt x="9" y="28"/>
                  </a:cubicBezTo>
                  <a:cubicBezTo>
                    <a:pt x="9" y="29"/>
                    <a:pt x="9" y="31"/>
                    <a:pt x="9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9" y="32"/>
                    <a:pt x="9" y="32"/>
                  </a:cubicBezTo>
                  <a:cubicBezTo>
                    <a:pt x="10" y="32"/>
                    <a:pt x="10" y="31"/>
                    <a:pt x="10" y="31"/>
                  </a:cubicBezTo>
                  <a:cubicBezTo>
                    <a:pt x="10" y="30"/>
                    <a:pt x="10" y="29"/>
                    <a:pt x="11" y="29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ubicBezTo>
                    <a:pt x="13" y="30"/>
                    <a:pt x="13" y="31"/>
                    <a:pt x="14" y="32"/>
                  </a:cubicBezTo>
                  <a:cubicBezTo>
                    <a:pt x="14" y="33"/>
                    <a:pt x="15" y="33"/>
                    <a:pt x="15" y="33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4" y="33"/>
                    <a:pt x="13" y="33"/>
                  </a:cubicBezTo>
                  <a:cubicBezTo>
                    <a:pt x="13" y="33"/>
                    <a:pt x="13" y="33"/>
                    <a:pt x="12" y="33"/>
                  </a:cubicBezTo>
                  <a:cubicBezTo>
                    <a:pt x="12" y="33"/>
                    <a:pt x="11" y="35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cubicBezTo>
                    <a:pt x="6" y="37"/>
                    <a:pt x="5" y="36"/>
                    <a:pt x="5" y="35"/>
                  </a:cubicBezTo>
                  <a:close/>
                  <a:moveTo>
                    <a:pt x="13" y="51"/>
                  </a:moveTo>
                  <a:cubicBezTo>
                    <a:pt x="13" y="51"/>
                    <a:pt x="12" y="49"/>
                    <a:pt x="13" y="48"/>
                  </a:cubicBezTo>
                  <a:cubicBezTo>
                    <a:pt x="13" y="48"/>
                    <a:pt x="13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9"/>
                    <a:pt x="15" y="48"/>
                    <a:pt x="15" y="48"/>
                  </a:cubicBezTo>
                  <a:cubicBezTo>
                    <a:pt x="15" y="48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6"/>
                    <a:pt x="15" y="46"/>
                    <a:pt x="14" y="46"/>
                  </a:cubicBezTo>
                  <a:cubicBezTo>
                    <a:pt x="14" y="45"/>
                    <a:pt x="13" y="44"/>
                    <a:pt x="13" y="44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4" y="41"/>
                    <a:pt x="14" y="41"/>
                    <a:pt x="13" y="40"/>
                  </a:cubicBezTo>
                  <a:cubicBezTo>
                    <a:pt x="13" y="40"/>
                    <a:pt x="12" y="40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3"/>
                    <a:pt x="12" y="44"/>
                  </a:cubicBezTo>
                  <a:cubicBezTo>
                    <a:pt x="12" y="45"/>
                    <a:pt x="13" y="46"/>
                    <a:pt x="13" y="46"/>
                  </a:cubicBezTo>
                  <a:cubicBezTo>
                    <a:pt x="13" y="46"/>
                    <a:pt x="12" y="47"/>
                    <a:pt x="12" y="47"/>
                  </a:cubicBezTo>
                  <a:cubicBezTo>
                    <a:pt x="11" y="47"/>
                    <a:pt x="11" y="46"/>
                    <a:pt x="10" y="46"/>
                  </a:cubicBezTo>
                  <a:cubicBezTo>
                    <a:pt x="10" y="45"/>
                    <a:pt x="10" y="45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8" y="43"/>
                    <a:pt x="7" y="41"/>
                  </a:cubicBezTo>
                  <a:cubicBezTo>
                    <a:pt x="6" y="40"/>
                    <a:pt x="6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0" y="38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4" y="36"/>
                    <a:pt x="15" y="35"/>
                  </a:cubicBezTo>
                  <a:cubicBezTo>
                    <a:pt x="14" y="36"/>
                    <a:pt x="14" y="38"/>
                    <a:pt x="15" y="3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1"/>
                    <a:pt x="15" y="43"/>
                    <a:pt x="15" y="44"/>
                  </a:cubicBezTo>
                  <a:cubicBezTo>
                    <a:pt x="15" y="46"/>
                    <a:pt x="17" y="47"/>
                    <a:pt x="18" y="47"/>
                  </a:cubicBezTo>
                  <a:cubicBezTo>
                    <a:pt x="18" y="48"/>
                    <a:pt x="18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6" y="51"/>
                    <a:pt x="16" y="51"/>
                  </a:cubicBezTo>
                  <a:cubicBezTo>
                    <a:pt x="15" y="52"/>
                    <a:pt x="15" y="52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2"/>
                    <a:pt x="14" y="51"/>
                    <a:pt x="13" y="51"/>
                  </a:cubicBezTo>
                  <a:close/>
                  <a:moveTo>
                    <a:pt x="33" y="75"/>
                  </a:moveTo>
                  <a:cubicBezTo>
                    <a:pt x="21" y="75"/>
                    <a:pt x="21" y="75"/>
                    <a:pt x="21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lose/>
                  <a:moveTo>
                    <a:pt x="37" y="68"/>
                  </a:moveTo>
                  <a:cubicBezTo>
                    <a:pt x="37" y="70"/>
                    <a:pt x="36" y="71"/>
                    <a:pt x="3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1" y="70"/>
                    <a:pt x="20" y="69"/>
                    <a:pt x="20" y="67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9"/>
                    <a:pt x="20" y="59"/>
                    <a:pt x="19" y="59"/>
                  </a:cubicBezTo>
                  <a:cubicBezTo>
                    <a:pt x="19" y="59"/>
                    <a:pt x="18" y="59"/>
                    <a:pt x="18" y="60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9"/>
                    <a:pt x="19" y="70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8" y="71"/>
                    <a:pt x="17" y="70"/>
                    <a:pt x="17" y="6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7" y="58"/>
                    <a:pt x="37" y="58"/>
                    <a:pt x="37" y="58"/>
                  </a:cubicBezTo>
                  <a:lnTo>
                    <a:pt x="37" y="68"/>
                  </a:lnTo>
                  <a:close/>
                  <a:moveTo>
                    <a:pt x="43" y="40"/>
                  </a:moveTo>
                  <a:cubicBezTo>
                    <a:pt x="43" y="42"/>
                    <a:pt x="42" y="42"/>
                    <a:pt x="41" y="43"/>
                  </a:cubicBezTo>
                  <a:cubicBezTo>
                    <a:pt x="39" y="47"/>
                    <a:pt x="38" y="52"/>
                    <a:pt x="37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5" y="3"/>
                    <a:pt x="50" y="5"/>
                    <a:pt x="50" y="22"/>
                  </a:cubicBezTo>
                  <a:cubicBezTo>
                    <a:pt x="50" y="31"/>
                    <a:pt x="46" y="37"/>
                    <a:pt x="43" y="4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</p:grpSp>
      <p:sp>
        <p:nvSpPr>
          <p:cNvPr id="112" name="Google Shape;112;p23"/>
          <p:cNvSpPr/>
          <p:nvPr/>
        </p:nvSpPr>
        <p:spPr>
          <a:xfrm>
            <a:off x="4076861" y="1459078"/>
            <a:ext cx="1195940" cy="1189830"/>
          </a:xfrm>
          <a:custGeom>
            <a:rect b="b" l="l" r="r" t="t"/>
            <a:pathLst>
              <a:path extrusionOk="0" h="1340062" w="1346941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06400" lIns="207400" spcFirstLastPara="1" rIns="207400" wrap="square" tIns="2064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13" name="Google Shape;113;p23"/>
          <p:cNvSpPr/>
          <p:nvPr/>
        </p:nvSpPr>
        <p:spPr>
          <a:xfrm>
            <a:off x="4524561" y="1842775"/>
            <a:ext cx="300539" cy="452010"/>
          </a:xfrm>
          <a:custGeom>
            <a:rect b="b" l="l" r="r" t="t"/>
            <a:pathLst>
              <a:path extrusionOk="0" h="77" w="53">
                <a:moveTo>
                  <a:pt x="43" y="3"/>
                </a:moveTo>
                <a:cubicBezTo>
                  <a:pt x="36" y="0"/>
                  <a:pt x="28" y="0"/>
                  <a:pt x="28" y="0"/>
                </a:cubicBezTo>
                <a:cubicBezTo>
                  <a:pt x="28" y="0"/>
                  <a:pt x="27" y="1"/>
                  <a:pt x="27" y="2"/>
                </a:cubicBezTo>
                <a:cubicBezTo>
                  <a:pt x="27" y="55"/>
                  <a:pt x="27" y="55"/>
                  <a:pt x="2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4"/>
                  <a:pt x="26" y="53"/>
                  <a:pt x="26" y="51"/>
                </a:cubicBezTo>
                <a:cubicBezTo>
                  <a:pt x="26" y="51"/>
                  <a:pt x="26" y="50"/>
                  <a:pt x="26" y="50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4"/>
                  <a:pt x="26" y="43"/>
                  <a:pt x="26" y="43"/>
                </a:cubicBezTo>
                <a:cubicBezTo>
                  <a:pt x="26" y="39"/>
                  <a:pt x="26" y="39"/>
                  <a:pt x="26" y="39"/>
                </a:cubicBezTo>
                <a:cubicBezTo>
                  <a:pt x="26" y="39"/>
                  <a:pt x="26" y="38"/>
                  <a:pt x="26" y="38"/>
                </a:cubicBezTo>
                <a:cubicBezTo>
                  <a:pt x="26" y="38"/>
                  <a:pt x="26" y="37"/>
                  <a:pt x="26" y="37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6" y="30"/>
                </a:cubicBezTo>
                <a:cubicBezTo>
                  <a:pt x="26" y="30"/>
                  <a:pt x="26" y="30"/>
                  <a:pt x="26" y="29"/>
                </a:cubicBezTo>
                <a:cubicBezTo>
                  <a:pt x="26" y="29"/>
                  <a:pt x="26" y="28"/>
                  <a:pt x="26" y="28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2"/>
                  <a:pt x="26" y="21"/>
                  <a:pt x="26" y="21"/>
                </a:cubicBezTo>
                <a:cubicBezTo>
                  <a:pt x="26" y="21"/>
                  <a:pt x="26" y="20"/>
                  <a:pt x="26" y="20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6"/>
                  <a:pt x="26" y="16"/>
                  <a:pt x="26" y="15"/>
                </a:cubicBezTo>
                <a:cubicBezTo>
                  <a:pt x="26" y="15"/>
                  <a:pt x="26" y="14"/>
                  <a:pt x="26" y="13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7"/>
                  <a:pt x="26" y="7"/>
                </a:cubicBezTo>
                <a:cubicBezTo>
                  <a:pt x="26" y="6"/>
                  <a:pt x="26" y="6"/>
                  <a:pt x="26" y="5"/>
                </a:cubicBezTo>
                <a:cubicBezTo>
                  <a:pt x="26" y="5"/>
                  <a:pt x="26" y="3"/>
                  <a:pt x="25" y="2"/>
                </a:cubicBezTo>
                <a:cubicBezTo>
                  <a:pt x="25" y="2"/>
                  <a:pt x="25" y="2"/>
                  <a:pt x="25" y="2"/>
                </a:cubicBezTo>
                <a:cubicBezTo>
                  <a:pt x="25" y="2"/>
                  <a:pt x="24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20" y="0"/>
                  <a:pt x="19" y="0"/>
                </a:cubicBezTo>
                <a:cubicBezTo>
                  <a:pt x="17" y="0"/>
                  <a:pt x="15" y="1"/>
                  <a:pt x="14" y="1"/>
                </a:cubicBezTo>
                <a:cubicBezTo>
                  <a:pt x="12" y="2"/>
                  <a:pt x="11" y="3"/>
                  <a:pt x="9" y="5"/>
                </a:cubicBezTo>
                <a:cubicBezTo>
                  <a:pt x="9" y="5"/>
                  <a:pt x="9" y="5"/>
                  <a:pt x="9" y="5"/>
                </a:cubicBezTo>
                <a:cubicBezTo>
                  <a:pt x="9" y="5"/>
                  <a:pt x="9" y="6"/>
                  <a:pt x="8" y="6"/>
                </a:cubicBezTo>
                <a:cubicBezTo>
                  <a:pt x="7" y="7"/>
                  <a:pt x="6" y="9"/>
                  <a:pt x="4" y="10"/>
                </a:cubicBezTo>
                <a:cubicBezTo>
                  <a:pt x="3" y="12"/>
                  <a:pt x="3" y="13"/>
                  <a:pt x="3" y="14"/>
                </a:cubicBezTo>
                <a:cubicBezTo>
                  <a:pt x="2" y="15"/>
                  <a:pt x="2" y="15"/>
                  <a:pt x="2" y="16"/>
                </a:cubicBezTo>
                <a:cubicBezTo>
                  <a:pt x="2" y="16"/>
                  <a:pt x="1" y="17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0" y="19"/>
                  <a:pt x="0" y="20"/>
                </a:cubicBezTo>
                <a:cubicBezTo>
                  <a:pt x="0" y="22"/>
                  <a:pt x="0" y="23"/>
                  <a:pt x="0" y="24"/>
                </a:cubicBezTo>
                <a:cubicBezTo>
                  <a:pt x="0" y="24"/>
                  <a:pt x="0" y="24"/>
                  <a:pt x="0" y="25"/>
                </a:cubicBezTo>
                <a:cubicBezTo>
                  <a:pt x="0" y="26"/>
                  <a:pt x="0" y="27"/>
                  <a:pt x="1" y="28"/>
                </a:cubicBezTo>
                <a:cubicBezTo>
                  <a:pt x="0" y="29"/>
                  <a:pt x="0" y="29"/>
                  <a:pt x="0" y="30"/>
                </a:cubicBezTo>
                <a:cubicBezTo>
                  <a:pt x="0" y="31"/>
                  <a:pt x="0" y="32"/>
                  <a:pt x="0" y="33"/>
                </a:cubicBezTo>
                <a:cubicBezTo>
                  <a:pt x="1" y="34"/>
                  <a:pt x="1" y="34"/>
                  <a:pt x="2" y="34"/>
                </a:cubicBezTo>
                <a:cubicBezTo>
                  <a:pt x="2" y="35"/>
                  <a:pt x="2" y="36"/>
                  <a:pt x="3" y="36"/>
                </a:cubicBezTo>
                <a:cubicBezTo>
                  <a:pt x="3" y="37"/>
                  <a:pt x="3" y="37"/>
                  <a:pt x="4" y="38"/>
                </a:cubicBezTo>
                <a:cubicBezTo>
                  <a:pt x="4" y="39"/>
                  <a:pt x="4" y="40"/>
                  <a:pt x="5" y="42"/>
                </a:cubicBezTo>
                <a:cubicBezTo>
                  <a:pt x="6" y="43"/>
                  <a:pt x="6" y="44"/>
                  <a:pt x="7" y="44"/>
                </a:cubicBezTo>
                <a:cubicBezTo>
                  <a:pt x="7" y="45"/>
                  <a:pt x="8" y="46"/>
                  <a:pt x="9" y="47"/>
                </a:cubicBezTo>
                <a:cubicBezTo>
                  <a:pt x="9" y="48"/>
                  <a:pt x="10" y="49"/>
                  <a:pt x="10" y="49"/>
                </a:cubicBezTo>
                <a:cubicBezTo>
                  <a:pt x="10" y="50"/>
                  <a:pt x="11" y="52"/>
                  <a:pt x="12" y="52"/>
                </a:cubicBezTo>
                <a:cubicBezTo>
                  <a:pt x="12" y="53"/>
                  <a:pt x="12" y="53"/>
                  <a:pt x="12" y="53"/>
                </a:cubicBezTo>
                <a:cubicBezTo>
                  <a:pt x="13" y="54"/>
                  <a:pt x="13" y="55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68"/>
                  <a:pt x="14" y="68"/>
                  <a:pt x="14" y="68"/>
                </a:cubicBezTo>
                <a:cubicBezTo>
                  <a:pt x="14" y="71"/>
                  <a:pt x="16" y="74"/>
                  <a:pt x="18" y="74"/>
                </a:cubicBezTo>
                <a:cubicBezTo>
                  <a:pt x="18" y="75"/>
                  <a:pt x="18" y="75"/>
                  <a:pt x="18" y="75"/>
                </a:cubicBezTo>
                <a:cubicBezTo>
                  <a:pt x="18" y="76"/>
                  <a:pt x="19" y="77"/>
                  <a:pt x="21" y="77"/>
                </a:cubicBezTo>
                <a:cubicBezTo>
                  <a:pt x="33" y="77"/>
                  <a:pt x="33" y="77"/>
                  <a:pt x="33" y="77"/>
                </a:cubicBezTo>
                <a:cubicBezTo>
                  <a:pt x="34" y="77"/>
                  <a:pt x="35" y="76"/>
                  <a:pt x="35" y="75"/>
                </a:cubicBezTo>
                <a:cubicBezTo>
                  <a:pt x="35" y="74"/>
                  <a:pt x="35" y="74"/>
                  <a:pt x="35" y="74"/>
                </a:cubicBezTo>
                <a:cubicBezTo>
                  <a:pt x="38" y="74"/>
                  <a:pt x="40" y="71"/>
                  <a:pt x="40" y="68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5"/>
                  <a:pt x="42" y="48"/>
                  <a:pt x="44" y="45"/>
                </a:cubicBezTo>
                <a:cubicBezTo>
                  <a:pt x="44" y="44"/>
                  <a:pt x="45" y="43"/>
                  <a:pt x="46" y="42"/>
                </a:cubicBezTo>
                <a:cubicBezTo>
                  <a:pt x="49" y="38"/>
                  <a:pt x="53" y="32"/>
                  <a:pt x="53" y="22"/>
                </a:cubicBezTo>
                <a:cubicBezTo>
                  <a:pt x="53" y="13"/>
                  <a:pt x="50" y="7"/>
                  <a:pt x="43" y="3"/>
                </a:cubicBezTo>
                <a:close/>
                <a:moveTo>
                  <a:pt x="16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5" y="54"/>
                  <a:pt x="15" y="54"/>
                  <a:pt x="15" y="53"/>
                </a:cubicBezTo>
                <a:cubicBezTo>
                  <a:pt x="15" y="53"/>
                  <a:pt x="16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3"/>
                  <a:pt x="18" y="53"/>
                  <a:pt x="1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3"/>
                </a:cubicBezTo>
                <a:cubicBezTo>
                  <a:pt x="20" y="53"/>
                  <a:pt x="20" y="53"/>
                  <a:pt x="19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18" y="52"/>
                  <a:pt x="18" y="52"/>
                  <a:pt x="18" y="51"/>
                </a:cubicBezTo>
                <a:cubicBezTo>
                  <a:pt x="19" y="50"/>
                  <a:pt x="19" y="48"/>
                  <a:pt x="19" y="47"/>
                </a:cubicBezTo>
                <a:cubicBezTo>
                  <a:pt x="19" y="47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8" y="46"/>
                  <a:pt x="17" y="45"/>
                  <a:pt x="16" y="44"/>
                </a:cubicBezTo>
                <a:cubicBezTo>
                  <a:pt x="16" y="43"/>
                  <a:pt x="17" y="42"/>
                  <a:pt x="17" y="42"/>
                </a:cubicBezTo>
                <a:cubicBezTo>
                  <a:pt x="18" y="42"/>
                  <a:pt x="18" y="43"/>
                  <a:pt x="18" y="43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9" y="43"/>
                  <a:pt x="19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3"/>
                  <a:pt x="20" y="43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8" y="41"/>
                  <a:pt x="17" y="38"/>
                </a:cubicBezTo>
                <a:cubicBezTo>
                  <a:pt x="15" y="36"/>
                  <a:pt x="16" y="35"/>
                  <a:pt x="17" y="34"/>
                </a:cubicBezTo>
                <a:cubicBezTo>
                  <a:pt x="18" y="34"/>
                  <a:pt x="19" y="34"/>
                  <a:pt x="2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1" y="32"/>
                  <a:pt x="23" y="31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7"/>
                  <a:pt x="24" y="37"/>
                  <a:pt x="24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37"/>
                  <a:pt x="21" y="37"/>
                  <a:pt x="20" y="37"/>
                </a:cubicBezTo>
                <a:cubicBezTo>
                  <a:pt x="21" y="37"/>
                  <a:pt x="21" y="37"/>
                  <a:pt x="21" y="36"/>
                </a:cubicBezTo>
                <a:cubicBezTo>
                  <a:pt x="21" y="36"/>
                  <a:pt x="21" y="36"/>
                  <a:pt x="21" y="35"/>
                </a:cubicBezTo>
                <a:cubicBezTo>
                  <a:pt x="20" y="35"/>
                  <a:pt x="20" y="35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19" y="36"/>
                  <a:pt x="19" y="37"/>
                  <a:pt x="19" y="38"/>
                </a:cubicBezTo>
                <a:cubicBezTo>
                  <a:pt x="20" y="39"/>
                  <a:pt x="21" y="40"/>
                  <a:pt x="21" y="40"/>
                </a:cubicBezTo>
                <a:cubicBezTo>
                  <a:pt x="21" y="40"/>
                  <a:pt x="22" y="40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1" y="38"/>
                </a:cubicBezTo>
                <a:cubicBezTo>
                  <a:pt x="22" y="38"/>
                  <a:pt x="22" y="38"/>
                  <a:pt x="23" y="38"/>
                </a:cubicBezTo>
                <a:cubicBezTo>
                  <a:pt x="24" y="38"/>
                  <a:pt x="24" y="38"/>
                  <a:pt x="24" y="39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3"/>
                  <a:pt x="24" y="43"/>
                  <a:pt x="24" y="44"/>
                </a:cubicBezTo>
                <a:cubicBezTo>
                  <a:pt x="23" y="44"/>
                  <a:pt x="23" y="44"/>
                  <a:pt x="22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1" y="44"/>
                  <a:pt x="21" y="44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3" y="45"/>
                  <a:pt x="23" y="45"/>
                  <a:pt x="23" y="45"/>
                </a:cubicBezTo>
                <a:cubicBezTo>
                  <a:pt x="24" y="45"/>
                  <a:pt x="24" y="45"/>
                  <a:pt x="24" y="46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2"/>
                  <a:pt x="22" y="52"/>
                  <a:pt x="23" y="52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4" y="53"/>
                </a:cubicBezTo>
                <a:cubicBezTo>
                  <a:pt x="24" y="53"/>
                  <a:pt x="24" y="53"/>
                  <a:pt x="24" y="52"/>
                </a:cubicBezTo>
                <a:cubicBezTo>
                  <a:pt x="24" y="53"/>
                  <a:pt x="24" y="54"/>
                  <a:pt x="23" y="54"/>
                </a:cubicBezTo>
                <a:cubicBezTo>
                  <a:pt x="23" y="55"/>
                  <a:pt x="23" y="55"/>
                  <a:pt x="23" y="55"/>
                </a:cubicBezTo>
                <a:lnTo>
                  <a:pt x="16" y="55"/>
                </a:lnTo>
                <a:close/>
                <a:moveTo>
                  <a:pt x="2" y="21"/>
                </a:moveTo>
                <a:cubicBezTo>
                  <a:pt x="2" y="20"/>
                  <a:pt x="3" y="19"/>
                  <a:pt x="3" y="19"/>
                </a:cubicBezTo>
                <a:cubicBezTo>
                  <a:pt x="3" y="18"/>
                  <a:pt x="4" y="17"/>
                  <a:pt x="4" y="16"/>
                </a:cubicBezTo>
                <a:cubicBezTo>
                  <a:pt x="4" y="15"/>
                  <a:pt x="5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3"/>
                </a:cubicBezTo>
                <a:cubicBezTo>
                  <a:pt x="6" y="13"/>
                  <a:pt x="6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2"/>
                  <a:pt x="6" y="12"/>
                </a:cubicBezTo>
                <a:cubicBezTo>
                  <a:pt x="7" y="10"/>
                  <a:pt x="9" y="8"/>
                  <a:pt x="10" y="8"/>
                </a:cubicBezTo>
                <a:cubicBezTo>
                  <a:pt x="10" y="8"/>
                  <a:pt x="10" y="7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2" y="5"/>
                  <a:pt x="13" y="4"/>
                  <a:pt x="15" y="3"/>
                </a:cubicBezTo>
                <a:cubicBezTo>
                  <a:pt x="16" y="3"/>
                  <a:pt x="17" y="2"/>
                  <a:pt x="19" y="2"/>
                </a:cubicBezTo>
                <a:cubicBezTo>
                  <a:pt x="19" y="2"/>
                  <a:pt x="20" y="3"/>
                  <a:pt x="21" y="3"/>
                </a:cubicBezTo>
                <a:cubicBezTo>
                  <a:pt x="21" y="3"/>
                  <a:pt x="21" y="3"/>
                  <a:pt x="21" y="3"/>
                </a:cubicBezTo>
                <a:cubicBezTo>
                  <a:pt x="22" y="3"/>
                  <a:pt x="22" y="3"/>
                  <a:pt x="22" y="3"/>
                </a:cubicBezTo>
                <a:cubicBezTo>
                  <a:pt x="20" y="3"/>
                  <a:pt x="18" y="5"/>
                  <a:pt x="17" y="6"/>
                </a:cubicBezTo>
                <a:cubicBezTo>
                  <a:pt x="16" y="7"/>
                  <a:pt x="13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2" y="9"/>
                  <a:pt x="12" y="9"/>
                  <a:pt x="11" y="9"/>
                </a:cubicBezTo>
                <a:cubicBezTo>
                  <a:pt x="11" y="8"/>
                  <a:pt x="11" y="9"/>
                  <a:pt x="10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9"/>
                  <a:pt x="10" y="10"/>
                  <a:pt x="11" y="10"/>
                </a:cubicBezTo>
                <a:cubicBezTo>
                  <a:pt x="11" y="10"/>
                  <a:pt x="11" y="10"/>
                  <a:pt x="12" y="11"/>
                </a:cubicBezTo>
                <a:cubicBezTo>
                  <a:pt x="12" y="11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1" y="14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16"/>
                  <a:pt x="11" y="15"/>
                  <a:pt x="12" y="13"/>
                </a:cubicBezTo>
                <a:cubicBezTo>
                  <a:pt x="13" y="14"/>
                  <a:pt x="13" y="14"/>
                  <a:pt x="14" y="14"/>
                </a:cubicBezTo>
                <a:cubicBezTo>
                  <a:pt x="15" y="14"/>
                  <a:pt x="17" y="14"/>
                  <a:pt x="18" y="13"/>
                </a:cubicBezTo>
                <a:cubicBezTo>
                  <a:pt x="17" y="14"/>
                  <a:pt x="18" y="14"/>
                  <a:pt x="18" y="14"/>
                </a:cubicBezTo>
                <a:cubicBezTo>
                  <a:pt x="18" y="14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9" y="15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3"/>
                  <a:pt x="19" y="13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1"/>
                </a:cubicBezTo>
                <a:cubicBezTo>
                  <a:pt x="20" y="10"/>
                  <a:pt x="20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2" y="8"/>
                  <a:pt x="21" y="8"/>
                </a:cubicBezTo>
                <a:cubicBezTo>
                  <a:pt x="20" y="8"/>
                  <a:pt x="19" y="9"/>
                  <a:pt x="18" y="11"/>
                </a:cubicBezTo>
                <a:cubicBezTo>
                  <a:pt x="18" y="11"/>
                  <a:pt x="18" y="11"/>
                  <a:pt x="18" y="12"/>
                </a:cubicBezTo>
                <a:cubicBezTo>
                  <a:pt x="17" y="12"/>
                  <a:pt x="15" y="12"/>
                  <a:pt x="14" y="12"/>
                </a:cubicBezTo>
                <a:cubicBezTo>
                  <a:pt x="14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1"/>
                  <a:pt x="13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4" y="10"/>
                  <a:pt x="17" y="8"/>
                  <a:pt x="18" y="7"/>
                </a:cubicBezTo>
                <a:cubicBezTo>
                  <a:pt x="19" y="6"/>
                  <a:pt x="21" y="4"/>
                  <a:pt x="23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4" y="4"/>
                  <a:pt x="24" y="4"/>
                </a:cubicBezTo>
                <a:cubicBezTo>
                  <a:pt x="24" y="4"/>
                  <a:pt x="24" y="5"/>
                  <a:pt x="24" y="5"/>
                </a:cubicBezTo>
                <a:cubicBezTo>
                  <a:pt x="24" y="6"/>
                  <a:pt x="24" y="6"/>
                  <a:pt x="24" y="6"/>
                </a:cubicBezTo>
                <a:cubicBezTo>
                  <a:pt x="23" y="5"/>
                  <a:pt x="22" y="5"/>
                  <a:pt x="22" y="5"/>
                </a:cubicBezTo>
                <a:cubicBezTo>
                  <a:pt x="21" y="5"/>
                  <a:pt x="20" y="6"/>
                  <a:pt x="19" y="7"/>
                </a:cubicBezTo>
                <a:cubicBezTo>
                  <a:pt x="19" y="7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20" y="8"/>
                  <a:pt x="20" y="8"/>
                </a:cubicBezTo>
                <a:cubicBezTo>
                  <a:pt x="20" y="8"/>
                  <a:pt x="21" y="7"/>
                  <a:pt x="22" y="7"/>
                </a:cubicBezTo>
                <a:cubicBezTo>
                  <a:pt x="23" y="7"/>
                  <a:pt x="24" y="7"/>
                  <a:pt x="24" y="9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4"/>
                  <a:pt x="24" y="15"/>
                  <a:pt x="23" y="15"/>
                </a:cubicBezTo>
                <a:cubicBezTo>
                  <a:pt x="23" y="15"/>
                  <a:pt x="23" y="15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5"/>
                  <a:pt x="18" y="16"/>
                  <a:pt x="18" y="17"/>
                </a:cubicBezTo>
                <a:cubicBezTo>
                  <a:pt x="17" y="18"/>
                  <a:pt x="17" y="18"/>
                  <a:pt x="16" y="18"/>
                </a:cubicBezTo>
                <a:cubicBezTo>
                  <a:pt x="16" y="18"/>
                  <a:pt x="14" y="17"/>
                  <a:pt x="13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0" y="18"/>
                  <a:pt x="9" y="19"/>
                  <a:pt x="8" y="20"/>
                </a:cubicBezTo>
                <a:cubicBezTo>
                  <a:pt x="8" y="21"/>
                  <a:pt x="7" y="21"/>
                  <a:pt x="6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5" y="24"/>
                  <a:pt x="5" y="25"/>
                  <a:pt x="5" y="26"/>
                </a:cubicBezTo>
                <a:cubicBezTo>
                  <a:pt x="5" y="26"/>
                  <a:pt x="5" y="26"/>
                  <a:pt x="4" y="26"/>
                </a:cubicBezTo>
                <a:cubicBezTo>
                  <a:pt x="4" y="26"/>
                  <a:pt x="3" y="26"/>
                  <a:pt x="3" y="27"/>
                </a:cubicBezTo>
                <a:cubicBezTo>
                  <a:pt x="2" y="27"/>
                  <a:pt x="2" y="26"/>
                  <a:pt x="2" y="25"/>
                </a:cubicBezTo>
                <a:cubicBezTo>
                  <a:pt x="2" y="25"/>
                  <a:pt x="2" y="24"/>
                  <a:pt x="3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3" y="22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5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3" y="21"/>
                  <a:pt x="2" y="22"/>
                </a:cubicBezTo>
                <a:cubicBezTo>
                  <a:pt x="2" y="21"/>
                  <a:pt x="2" y="21"/>
                  <a:pt x="2" y="21"/>
                </a:cubicBezTo>
                <a:close/>
                <a:moveTo>
                  <a:pt x="5" y="35"/>
                </a:moveTo>
                <a:cubicBezTo>
                  <a:pt x="4" y="35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5" y="34"/>
                  <a:pt x="5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3"/>
                  <a:pt x="6" y="32"/>
                  <a:pt x="5" y="3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2"/>
                  <a:pt x="5" y="33"/>
                  <a:pt x="4" y="33"/>
                </a:cubicBezTo>
                <a:cubicBezTo>
                  <a:pt x="3" y="33"/>
                  <a:pt x="3" y="32"/>
                  <a:pt x="2" y="32"/>
                </a:cubicBezTo>
                <a:cubicBezTo>
                  <a:pt x="2" y="32"/>
                  <a:pt x="2" y="31"/>
                  <a:pt x="2" y="30"/>
                </a:cubicBezTo>
                <a:cubicBezTo>
                  <a:pt x="2" y="29"/>
                  <a:pt x="3" y="29"/>
                  <a:pt x="3" y="28"/>
                </a:cubicBezTo>
                <a:cubicBezTo>
                  <a:pt x="4" y="28"/>
                  <a:pt x="4" y="27"/>
                  <a:pt x="5" y="27"/>
                </a:cubicBezTo>
                <a:cubicBezTo>
                  <a:pt x="5" y="28"/>
                  <a:pt x="5" y="28"/>
                  <a:pt x="5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7"/>
                  <a:pt x="6" y="25"/>
                  <a:pt x="7" y="24"/>
                </a:cubicBezTo>
                <a:cubicBezTo>
                  <a:pt x="7" y="24"/>
                  <a:pt x="7" y="23"/>
                  <a:pt x="7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2"/>
                  <a:pt x="9" y="22"/>
                  <a:pt x="9" y="21"/>
                </a:cubicBezTo>
                <a:cubicBezTo>
                  <a:pt x="10" y="20"/>
                  <a:pt x="10" y="19"/>
                  <a:pt x="12" y="19"/>
                </a:cubicBezTo>
                <a:cubicBezTo>
                  <a:pt x="13" y="19"/>
                  <a:pt x="14" y="19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4" y="20"/>
                </a:cubicBezTo>
                <a:cubicBezTo>
                  <a:pt x="14" y="20"/>
                  <a:pt x="15" y="20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7" y="19"/>
                  <a:pt x="18" y="19"/>
                  <a:pt x="19" y="18"/>
                </a:cubicBezTo>
                <a:cubicBezTo>
                  <a:pt x="19" y="17"/>
                  <a:pt x="21" y="16"/>
                  <a:pt x="22" y="16"/>
                </a:cubicBez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4" y="16"/>
                  <a:pt x="24" y="16"/>
                </a:cubicBezTo>
                <a:cubicBezTo>
                  <a:pt x="24" y="16"/>
                  <a:pt x="24" y="16"/>
                  <a:pt x="24" y="17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3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1" y="21"/>
                  <a:pt x="20" y="22"/>
                </a:cubicBezTo>
                <a:cubicBezTo>
                  <a:pt x="20" y="22"/>
                  <a:pt x="19" y="21"/>
                  <a:pt x="18" y="22"/>
                </a:cubicBezTo>
                <a:cubicBezTo>
                  <a:pt x="17" y="22"/>
                  <a:pt x="16" y="23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7" y="25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7" y="23"/>
                  <a:pt x="18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20" y="24"/>
                  <a:pt x="20" y="24"/>
                </a:cubicBezTo>
                <a:cubicBezTo>
                  <a:pt x="20" y="24"/>
                  <a:pt x="21" y="24"/>
                  <a:pt x="21" y="24"/>
                </a:cubicBezTo>
                <a:cubicBezTo>
                  <a:pt x="21" y="24"/>
                  <a:pt x="21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2"/>
                  <a:pt x="23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9"/>
                  <a:pt x="24" y="29"/>
                </a:cubicBezTo>
                <a:cubicBezTo>
                  <a:pt x="24" y="30"/>
                  <a:pt x="23" y="30"/>
                  <a:pt x="23" y="30"/>
                </a:cubicBezTo>
                <a:cubicBezTo>
                  <a:pt x="22" y="30"/>
                  <a:pt x="21" y="31"/>
                  <a:pt x="19" y="32"/>
                </a:cubicBezTo>
                <a:cubicBezTo>
                  <a:pt x="18" y="33"/>
                  <a:pt x="16" y="33"/>
                  <a:pt x="15" y="32"/>
                </a:cubicBezTo>
                <a:cubicBezTo>
                  <a:pt x="15" y="31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6" y="30"/>
                  <a:pt x="17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9"/>
                  <a:pt x="17" y="28"/>
                  <a:pt x="17" y="28"/>
                </a:cubicBezTo>
                <a:cubicBezTo>
                  <a:pt x="17" y="28"/>
                  <a:pt x="16" y="28"/>
                  <a:pt x="16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6" y="28"/>
                  <a:pt x="15" y="28"/>
                </a:cubicBezTo>
                <a:cubicBezTo>
                  <a:pt x="15" y="28"/>
                  <a:pt x="14" y="28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2" y="25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2"/>
                  <a:pt x="11" y="22"/>
                </a:cubicBezTo>
                <a:cubicBezTo>
                  <a:pt x="11" y="22"/>
                  <a:pt x="11" y="23"/>
                  <a:pt x="11" y="23"/>
                </a:cubicBezTo>
                <a:cubicBezTo>
                  <a:pt x="11" y="23"/>
                  <a:pt x="11" y="25"/>
                  <a:pt x="11" y="27"/>
                </a:cubicBezTo>
                <a:cubicBezTo>
                  <a:pt x="11" y="27"/>
                  <a:pt x="10" y="27"/>
                  <a:pt x="9" y="28"/>
                </a:cubicBezTo>
                <a:cubicBezTo>
                  <a:pt x="9" y="29"/>
                  <a:pt x="9" y="31"/>
                  <a:pt x="9" y="31"/>
                </a:cubicBezTo>
                <a:cubicBezTo>
                  <a:pt x="8" y="31"/>
                  <a:pt x="9" y="31"/>
                  <a:pt x="9" y="31"/>
                </a:cubicBezTo>
                <a:cubicBezTo>
                  <a:pt x="9" y="31"/>
                  <a:pt x="9" y="32"/>
                  <a:pt x="9" y="32"/>
                </a:cubicBezTo>
                <a:cubicBezTo>
                  <a:pt x="10" y="32"/>
                  <a:pt x="10" y="31"/>
                  <a:pt x="10" y="31"/>
                </a:cubicBezTo>
                <a:cubicBezTo>
                  <a:pt x="10" y="30"/>
                  <a:pt x="10" y="29"/>
                  <a:pt x="11" y="29"/>
                </a:cubicBezTo>
                <a:cubicBezTo>
                  <a:pt x="11" y="28"/>
                  <a:pt x="12" y="28"/>
                  <a:pt x="12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3" y="29"/>
                  <a:pt x="13" y="29"/>
                  <a:pt x="14" y="29"/>
                </a:cubicBezTo>
                <a:cubicBezTo>
                  <a:pt x="13" y="30"/>
                  <a:pt x="13" y="31"/>
                  <a:pt x="14" y="32"/>
                </a:cubicBezTo>
                <a:cubicBezTo>
                  <a:pt x="14" y="33"/>
                  <a:pt x="15" y="33"/>
                  <a:pt x="15" y="33"/>
                </a:cubicBezTo>
                <a:cubicBezTo>
                  <a:pt x="14" y="34"/>
                  <a:pt x="14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4" y="33"/>
                  <a:pt x="13" y="33"/>
                </a:cubicBezTo>
                <a:cubicBezTo>
                  <a:pt x="13" y="33"/>
                  <a:pt x="13" y="33"/>
                  <a:pt x="12" y="33"/>
                </a:cubicBezTo>
                <a:cubicBezTo>
                  <a:pt x="12" y="33"/>
                  <a:pt x="11" y="35"/>
                  <a:pt x="10" y="36"/>
                </a:cubicBezTo>
                <a:cubicBezTo>
                  <a:pt x="10" y="36"/>
                  <a:pt x="9" y="37"/>
                  <a:pt x="8" y="37"/>
                </a:cubicBezTo>
                <a:cubicBezTo>
                  <a:pt x="6" y="37"/>
                  <a:pt x="5" y="36"/>
                  <a:pt x="5" y="35"/>
                </a:cubicBezTo>
                <a:close/>
                <a:moveTo>
                  <a:pt x="13" y="51"/>
                </a:moveTo>
                <a:cubicBezTo>
                  <a:pt x="13" y="51"/>
                  <a:pt x="12" y="49"/>
                  <a:pt x="13" y="48"/>
                </a:cubicBezTo>
                <a:cubicBezTo>
                  <a:pt x="13" y="48"/>
                  <a:pt x="13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5" y="49"/>
                  <a:pt x="15" y="48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5" y="47"/>
                  <a:pt x="15" y="47"/>
                  <a:pt x="15" y="47"/>
                </a:cubicBezTo>
                <a:cubicBezTo>
                  <a:pt x="15" y="46"/>
                  <a:pt x="15" y="46"/>
                  <a:pt x="14" y="46"/>
                </a:cubicBezTo>
                <a:cubicBezTo>
                  <a:pt x="14" y="45"/>
                  <a:pt x="13" y="44"/>
                  <a:pt x="13" y="44"/>
                </a:cubicBezTo>
                <a:cubicBezTo>
                  <a:pt x="13" y="42"/>
                  <a:pt x="13" y="41"/>
                  <a:pt x="13" y="41"/>
                </a:cubicBezTo>
                <a:cubicBezTo>
                  <a:pt x="14" y="41"/>
                  <a:pt x="14" y="41"/>
                  <a:pt x="13" y="40"/>
                </a:cubicBezTo>
                <a:cubicBezTo>
                  <a:pt x="13" y="40"/>
                  <a:pt x="12" y="40"/>
                  <a:pt x="12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2" y="43"/>
                  <a:pt x="12" y="44"/>
                </a:cubicBezTo>
                <a:cubicBezTo>
                  <a:pt x="12" y="45"/>
                  <a:pt x="13" y="46"/>
                  <a:pt x="13" y="46"/>
                </a:cubicBezTo>
                <a:cubicBezTo>
                  <a:pt x="13" y="46"/>
                  <a:pt x="12" y="47"/>
                  <a:pt x="12" y="47"/>
                </a:cubicBezTo>
                <a:cubicBezTo>
                  <a:pt x="11" y="47"/>
                  <a:pt x="11" y="46"/>
                  <a:pt x="10" y="46"/>
                </a:cubicBezTo>
                <a:cubicBezTo>
                  <a:pt x="10" y="45"/>
                  <a:pt x="10" y="45"/>
                  <a:pt x="9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8" y="43"/>
                  <a:pt x="7" y="41"/>
                </a:cubicBezTo>
                <a:cubicBezTo>
                  <a:pt x="6" y="40"/>
                  <a:pt x="6" y="39"/>
                  <a:pt x="6" y="38"/>
                </a:cubicBezTo>
                <a:cubicBezTo>
                  <a:pt x="6" y="38"/>
                  <a:pt x="7" y="38"/>
                  <a:pt x="7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10" y="38"/>
                  <a:pt x="11" y="37"/>
                  <a:pt x="11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2" y="36"/>
                  <a:pt x="12" y="36"/>
                  <a:pt x="13" y="36"/>
                </a:cubicBezTo>
                <a:cubicBezTo>
                  <a:pt x="14" y="36"/>
                  <a:pt x="14" y="36"/>
                  <a:pt x="15" y="35"/>
                </a:cubicBezTo>
                <a:cubicBezTo>
                  <a:pt x="14" y="36"/>
                  <a:pt x="14" y="38"/>
                  <a:pt x="15" y="39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1"/>
                  <a:pt x="15" y="43"/>
                  <a:pt x="15" y="44"/>
                </a:cubicBezTo>
                <a:cubicBezTo>
                  <a:pt x="15" y="46"/>
                  <a:pt x="17" y="47"/>
                  <a:pt x="18" y="47"/>
                </a:cubicBezTo>
                <a:cubicBezTo>
                  <a:pt x="18" y="48"/>
                  <a:pt x="18" y="50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6" y="51"/>
                  <a:pt x="16" y="51"/>
                </a:cubicBezTo>
                <a:cubicBezTo>
                  <a:pt x="15" y="52"/>
                  <a:pt x="15" y="52"/>
                  <a:pt x="14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2"/>
                  <a:pt x="14" y="51"/>
                  <a:pt x="13" y="51"/>
                </a:cubicBezTo>
                <a:close/>
                <a:moveTo>
                  <a:pt x="33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0" y="75"/>
                  <a:pt x="20" y="75"/>
                  <a:pt x="20" y="75"/>
                </a:cubicBezTo>
                <a:cubicBezTo>
                  <a:pt x="20" y="74"/>
                  <a:pt x="20" y="74"/>
                  <a:pt x="20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3" y="75"/>
                  <a:pt x="33" y="75"/>
                  <a:pt x="33" y="75"/>
                </a:cubicBezTo>
                <a:cubicBezTo>
                  <a:pt x="33" y="75"/>
                  <a:pt x="33" y="75"/>
                  <a:pt x="33" y="75"/>
                </a:cubicBezTo>
                <a:close/>
                <a:moveTo>
                  <a:pt x="37" y="68"/>
                </a:moveTo>
                <a:cubicBezTo>
                  <a:pt x="37" y="70"/>
                  <a:pt x="36" y="71"/>
                  <a:pt x="35" y="71"/>
                </a:cubicBezTo>
                <a:cubicBezTo>
                  <a:pt x="22" y="71"/>
                  <a:pt x="22" y="71"/>
                  <a:pt x="22" y="71"/>
                </a:cubicBezTo>
                <a:cubicBezTo>
                  <a:pt x="21" y="70"/>
                  <a:pt x="20" y="69"/>
                  <a:pt x="20" y="67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59"/>
                  <a:pt x="20" y="59"/>
                  <a:pt x="19" y="59"/>
                </a:cubicBezTo>
                <a:cubicBezTo>
                  <a:pt x="19" y="59"/>
                  <a:pt x="18" y="59"/>
                  <a:pt x="18" y="60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9"/>
                  <a:pt x="19" y="70"/>
                  <a:pt x="19" y="71"/>
                </a:cubicBezTo>
                <a:cubicBezTo>
                  <a:pt x="19" y="71"/>
                  <a:pt x="19" y="71"/>
                  <a:pt x="19" y="71"/>
                </a:cubicBezTo>
                <a:cubicBezTo>
                  <a:pt x="18" y="71"/>
                  <a:pt x="17" y="70"/>
                  <a:pt x="17" y="68"/>
                </a:cubicBezTo>
                <a:cubicBezTo>
                  <a:pt x="17" y="58"/>
                  <a:pt x="17" y="58"/>
                  <a:pt x="17" y="58"/>
                </a:cubicBezTo>
                <a:cubicBezTo>
                  <a:pt x="28" y="58"/>
                  <a:pt x="28" y="58"/>
                  <a:pt x="28" y="58"/>
                </a:cubicBezTo>
                <a:cubicBezTo>
                  <a:pt x="37" y="58"/>
                  <a:pt x="37" y="58"/>
                  <a:pt x="37" y="58"/>
                </a:cubicBezTo>
                <a:lnTo>
                  <a:pt x="37" y="68"/>
                </a:lnTo>
                <a:close/>
                <a:moveTo>
                  <a:pt x="43" y="40"/>
                </a:moveTo>
                <a:cubicBezTo>
                  <a:pt x="43" y="42"/>
                  <a:pt x="42" y="42"/>
                  <a:pt x="41" y="43"/>
                </a:cubicBezTo>
                <a:cubicBezTo>
                  <a:pt x="39" y="47"/>
                  <a:pt x="38" y="52"/>
                  <a:pt x="37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3"/>
                  <a:pt x="30" y="3"/>
                  <a:pt x="30" y="3"/>
                </a:cubicBezTo>
                <a:cubicBezTo>
                  <a:pt x="35" y="3"/>
                  <a:pt x="50" y="5"/>
                  <a:pt x="50" y="22"/>
                </a:cubicBezTo>
                <a:cubicBezTo>
                  <a:pt x="50" y="31"/>
                  <a:pt x="46" y="37"/>
                  <a:pt x="43" y="40"/>
                </a:cubicBezTo>
                <a:close/>
              </a:path>
            </a:pathLst>
          </a:custGeom>
          <a:solidFill>
            <a:srgbClr val="E31E2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14" name="Google Shape;114;p23"/>
          <p:cNvSpPr/>
          <p:nvPr/>
        </p:nvSpPr>
        <p:spPr>
          <a:xfrm>
            <a:off x="3365331" y="2755803"/>
            <a:ext cx="2619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00153E"/>
                </a:solidFill>
                <a:latin typeface="Geo"/>
                <a:ea typeface="Geo"/>
                <a:cs typeface="Geo"/>
                <a:sym typeface="Geo"/>
              </a:rPr>
              <a:t>Aplicaciones móviles de Power BI para dispositivos Windows, iOS y Android.</a:t>
            </a:r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6160556" y="2755803"/>
            <a:ext cx="2619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00153E"/>
                </a:solidFill>
                <a:latin typeface="Geo"/>
                <a:ea typeface="Geo"/>
                <a:cs typeface="Geo"/>
                <a:sym typeface="Geo"/>
              </a:rPr>
              <a:t>Power BI Services, instancia en la nube para la publicación de tableros y reportes</a:t>
            </a:r>
            <a:endParaRPr b="0" i="0" sz="1500" u="none" cap="none" strike="noStrike">
              <a:solidFill>
                <a:srgbClr val="00153E"/>
              </a:solidFill>
              <a:latin typeface="Geo"/>
              <a:ea typeface="Geo"/>
              <a:cs typeface="Geo"/>
              <a:sym typeface="Geo"/>
            </a:endParaRPr>
          </a:p>
        </p:txBody>
      </p:sp>
      <p:grpSp>
        <p:nvGrpSpPr>
          <p:cNvPr id="116" name="Google Shape;116;p23"/>
          <p:cNvGrpSpPr/>
          <p:nvPr/>
        </p:nvGrpSpPr>
        <p:grpSpPr>
          <a:xfrm>
            <a:off x="6872086" y="1454183"/>
            <a:ext cx="1195940" cy="1189830"/>
            <a:chOff x="192800" y="2593777"/>
            <a:chExt cx="1594587" cy="1586440"/>
          </a:xfrm>
        </p:grpSpPr>
        <p:sp>
          <p:nvSpPr>
            <p:cNvPr id="117" name="Google Shape;117;p23"/>
            <p:cNvSpPr/>
            <p:nvPr/>
          </p:nvSpPr>
          <p:spPr>
            <a:xfrm>
              <a:off x="192800" y="2593777"/>
              <a:ext cx="1594587" cy="1586440"/>
            </a:xfrm>
            <a:custGeom>
              <a:rect b="b" l="l" r="r" t="t"/>
              <a:pathLst>
                <a:path extrusionOk="0" h="1340062" w="1346941">
                  <a:moveTo>
                    <a:pt x="0" y="670031"/>
                  </a:moveTo>
                  <a:cubicBezTo>
                    <a:pt x="0" y="299983"/>
                    <a:pt x="301523" y="0"/>
                    <a:pt x="673471" y="0"/>
                  </a:cubicBezTo>
                  <a:cubicBezTo>
                    <a:pt x="1045419" y="0"/>
                    <a:pt x="1346942" y="299983"/>
                    <a:pt x="1346942" y="670031"/>
                  </a:cubicBezTo>
                  <a:cubicBezTo>
                    <a:pt x="1346942" y="1040079"/>
                    <a:pt x="1045419" y="1340062"/>
                    <a:pt x="673471" y="1340062"/>
                  </a:cubicBezTo>
                  <a:cubicBezTo>
                    <a:pt x="301523" y="1340062"/>
                    <a:pt x="0" y="1040079"/>
                    <a:pt x="0" y="6700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06400" lIns="207400" spcFirstLastPara="1" rIns="207400" wrap="square" tIns="206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789734" y="3046637"/>
              <a:ext cx="400718" cy="602680"/>
            </a:xfrm>
            <a:custGeom>
              <a:rect b="b" l="l" r="r" t="t"/>
              <a:pathLst>
                <a:path extrusionOk="0" h="77" w="53">
                  <a:moveTo>
                    <a:pt x="43" y="3"/>
                  </a:moveTo>
                  <a:cubicBezTo>
                    <a:pt x="36" y="0"/>
                    <a:pt x="28" y="0"/>
                    <a:pt x="28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4"/>
                    <a:pt x="26" y="53"/>
                    <a:pt x="26" y="51"/>
                  </a:cubicBezTo>
                  <a:cubicBezTo>
                    <a:pt x="26" y="51"/>
                    <a:pt x="26" y="50"/>
                    <a:pt x="26" y="50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3"/>
                    <a:pt x="26" y="43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0"/>
                    <a:pt x="26" y="30"/>
                  </a:cubicBezTo>
                  <a:cubicBezTo>
                    <a:pt x="26" y="30"/>
                    <a:pt x="26" y="30"/>
                    <a:pt x="26" y="29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1"/>
                    <a:pt x="26" y="21"/>
                  </a:cubicBezTo>
                  <a:cubicBezTo>
                    <a:pt x="26" y="21"/>
                    <a:pt x="26" y="20"/>
                    <a:pt x="26" y="20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3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4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6"/>
                    <a:pt x="8" y="6"/>
                  </a:cubicBezTo>
                  <a:cubicBezTo>
                    <a:pt x="7" y="7"/>
                    <a:pt x="6" y="9"/>
                    <a:pt x="4" y="10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2" y="16"/>
                    <a:pt x="1" y="17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0" y="19"/>
                    <a:pt x="0" y="20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1" y="34"/>
                    <a:pt x="1" y="34"/>
                    <a:pt x="2" y="34"/>
                  </a:cubicBezTo>
                  <a:cubicBezTo>
                    <a:pt x="2" y="35"/>
                    <a:pt x="2" y="36"/>
                    <a:pt x="3" y="36"/>
                  </a:cubicBezTo>
                  <a:cubicBezTo>
                    <a:pt x="3" y="37"/>
                    <a:pt x="3" y="37"/>
                    <a:pt x="4" y="38"/>
                  </a:cubicBezTo>
                  <a:cubicBezTo>
                    <a:pt x="4" y="39"/>
                    <a:pt x="4" y="40"/>
                    <a:pt x="5" y="42"/>
                  </a:cubicBezTo>
                  <a:cubicBezTo>
                    <a:pt x="6" y="43"/>
                    <a:pt x="6" y="44"/>
                    <a:pt x="7" y="44"/>
                  </a:cubicBezTo>
                  <a:cubicBezTo>
                    <a:pt x="7" y="45"/>
                    <a:pt x="8" y="46"/>
                    <a:pt x="9" y="47"/>
                  </a:cubicBezTo>
                  <a:cubicBezTo>
                    <a:pt x="9" y="48"/>
                    <a:pt x="10" y="49"/>
                    <a:pt x="10" y="49"/>
                  </a:cubicBezTo>
                  <a:cubicBezTo>
                    <a:pt x="10" y="50"/>
                    <a:pt x="11" y="52"/>
                    <a:pt x="12" y="52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3" y="54"/>
                    <a:pt x="13" y="55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71"/>
                    <a:pt x="16" y="74"/>
                    <a:pt x="18" y="74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8" y="76"/>
                    <a:pt x="19" y="77"/>
                    <a:pt x="21" y="77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4" y="77"/>
                    <a:pt x="35" y="76"/>
                    <a:pt x="35" y="75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8" y="74"/>
                    <a:pt x="40" y="71"/>
                    <a:pt x="40" y="68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5"/>
                    <a:pt x="42" y="48"/>
                    <a:pt x="44" y="45"/>
                  </a:cubicBezTo>
                  <a:cubicBezTo>
                    <a:pt x="44" y="44"/>
                    <a:pt x="45" y="43"/>
                    <a:pt x="46" y="42"/>
                  </a:cubicBezTo>
                  <a:cubicBezTo>
                    <a:pt x="49" y="38"/>
                    <a:pt x="53" y="32"/>
                    <a:pt x="53" y="22"/>
                  </a:cubicBezTo>
                  <a:cubicBezTo>
                    <a:pt x="53" y="13"/>
                    <a:pt x="50" y="7"/>
                    <a:pt x="43" y="3"/>
                  </a:cubicBezTo>
                  <a:close/>
                  <a:moveTo>
                    <a:pt x="16" y="55"/>
                  </a:moveTo>
                  <a:cubicBezTo>
                    <a:pt x="15" y="55"/>
                    <a:pt x="15" y="55"/>
                    <a:pt x="15" y="55"/>
                  </a:cubicBezTo>
                  <a:cubicBezTo>
                    <a:pt x="15" y="54"/>
                    <a:pt x="15" y="54"/>
                    <a:pt x="15" y="53"/>
                  </a:cubicBezTo>
                  <a:cubicBezTo>
                    <a:pt x="15" y="53"/>
                    <a:pt x="16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3"/>
                  </a:cubicBezTo>
                  <a:cubicBezTo>
                    <a:pt x="20" y="53"/>
                    <a:pt x="20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8" y="52"/>
                    <a:pt x="18" y="52"/>
                    <a:pt x="18" y="51"/>
                  </a:cubicBezTo>
                  <a:cubicBezTo>
                    <a:pt x="19" y="50"/>
                    <a:pt x="19" y="48"/>
                    <a:pt x="19" y="47"/>
                  </a:cubicBezTo>
                  <a:cubicBezTo>
                    <a:pt x="19" y="47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6"/>
                    <a:pt x="17" y="45"/>
                    <a:pt x="16" y="44"/>
                  </a:cubicBezTo>
                  <a:cubicBezTo>
                    <a:pt x="16" y="43"/>
                    <a:pt x="17" y="42"/>
                    <a:pt x="17" y="42"/>
                  </a:cubicBezTo>
                  <a:cubicBezTo>
                    <a:pt x="18" y="42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8" y="41"/>
                    <a:pt x="17" y="38"/>
                  </a:cubicBezTo>
                  <a:cubicBezTo>
                    <a:pt x="15" y="36"/>
                    <a:pt x="16" y="35"/>
                    <a:pt x="17" y="34"/>
                  </a:cubicBezTo>
                  <a:cubicBezTo>
                    <a:pt x="18" y="34"/>
                    <a:pt x="19" y="34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2"/>
                    <a:pt x="23" y="31"/>
                    <a:pt x="23" y="31"/>
                  </a:cubicBezTo>
                  <a:cubicBezTo>
                    <a:pt x="23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5"/>
                  </a:cubicBezTo>
                  <a:cubicBezTo>
                    <a:pt x="20" y="35"/>
                    <a:pt x="20" y="35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9" y="36"/>
                    <a:pt x="19" y="37"/>
                    <a:pt x="19" y="38"/>
                  </a:cubicBezTo>
                  <a:cubicBezTo>
                    <a:pt x="20" y="39"/>
                    <a:pt x="21" y="40"/>
                    <a:pt x="21" y="40"/>
                  </a:cubicBezTo>
                  <a:cubicBezTo>
                    <a:pt x="21" y="40"/>
                    <a:pt x="22" y="40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1" y="38"/>
                  </a:cubicBezTo>
                  <a:cubicBezTo>
                    <a:pt x="22" y="38"/>
                    <a:pt x="22" y="38"/>
                    <a:pt x="23" y="38"/>
                  </a:cubicBezTo>
                  <a:cubicBezTo>
                    <a:pt x="24" y="38"/>
                    <a:pt x="24" y="38"/>
                    <a:pt x="24" y="39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1" y="44"/>
                    <a:pt x="21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5"/>
                    <a:pt x="24" y="45"/>
                    <a:pt x="24" y="46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2"/>
                    <a:pt x="22" y="52"/>
                    <a:pt x="23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cubicBezTo>
                    <a:pt x="24" y="53"/>
                    <a:pt x="24" y="54"/>
                    <a:pt x="23" y="54"/>
                  </a:cubicBezTo>
                  <a:cubicBezTo>
                    <a:pt x="23" y="55"/>
                    <a:pt x="23" y="55"/>
                    <a:pt x="23" y="55"/>
                  </a:cubicBezTo>
                  <a:lnTo>
                    <a:pt x="16" y="55"/>
                  </a:lnTo>
                  <a:close/>
                  <a:moveTo>
                    <a:pt x="2" y="21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15"/>
                    <a:pt x="5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2"/>
                    <a:pt x="6" y="12"/>
                  </a:cubicBezTo>
                  <a:cubicBezTo>
                    <a:pt x="7" y="10"/>
                    <a:pt x="9" y="8"/>
                    <a:pt x="10" y="8"/>
                  </a:cubicBezTo>
                  <a:cubicBezTo>
                    <a:pt x="10" y="8"/>
                    <a:pt x="10" y="7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5" y="3"/>
                  </a:cubicBezTo>
                  <a:cubicBezTo>
                    <a:pt x="16" y="3"/>
                    <a:pt x="17" y="2"/>
                    <a:pt x="19" y="2"/>
                  </a:cubicBezTo>
                  <a:cubicBezTo>
                    <a:pt x="19" y="2"/>
                    <a:pt x="20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5"/>
                    <a:pt x="17" y="6"/>
                  </a:cubicBezTo>
                  <a:cubicBezTo>
                    <a:pt x="16" y="7"/>
                    <a:pt x="13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1" y="9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10"/>
                    <a:pt x="11" y="10"/>
                  </a:cubicBezTo>
                  <a:cubicBezTo>
                    <a:pt x="11" y="10"/>
                    <a:pt x="11" y="10"/>
                    <a:pt x="12" y="11"/>
                  </a:cubicBezTo>
                  <a:cubicBezTo>
                    <a:pt x="12" y="11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5" y="14"/>
                    <a:pt x="17" y="14"/>
                    <a:pt x="18" y="13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5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1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8"/>
                    <a:pt x="19" y="9"/>
                    <a:pt x="18" y="11"/>
                  </a:cubicBezTo>
                  <a:cubicBezTo>
                    <a:pt x="18" y="11"/>
                    <a:pt x="18" y="11"/>
                    <a:pt x="18" y="12"/>
                  </a:cubicBezTo>
                  <a:cubicBezTo>
                    <a:pt x="17" y="12"/>
                    <a:pt x="15" y="12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4" y="10"/>
                    <a:pt x="17" y="8"/>
                    <a:pt x="18" y="7"/>
                  </a:cubicBezTo>
                  <a:cubicBezTo>
                    <a:pt x="19" y="6"/>
                    <a:pt x="21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4" y="4"/>
                    <a:pt x="24" y="5"/>
                    <a:pt x="24" y="5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5"/>
                    <a:pt x="22" y="5"/>
                    <a:pt x="22" y="5"/>
                  </a:cubicBezTo>
                  <a:cubicBezTo>
                    <a:pt x="21" y="5"/>
                    <a:pt x="20" y="6"/>
                    <a:pt x="19" y="7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20" y="8"/>
                    <a:pt x="20" y="8"/>
                  </a:cubicBezTo>
                  <a:cubicBezTo>
                    <a:pt x="20" y="8"/>
                    <a:pt x="21" y="7"/>
                    <a:pt x="22" y="7"/>
                  </a:cubicBezTo>
                  <a:cubicBezTo>
                    <a:pt x="23" y="7"/>
                    <a:pt x="24" y="7"/>
                    <a:pt x="24" y="9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4"/>
                    <a:pt x="24" y="15"/>
                    <a:pt x="23" y="15"/>
                  </a:cubicBezTo>
                  <a:cubicBezTo>
                    <a:pt x="23" y="15"/>
                    <a:pt x="23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18" y="16"/>
                    <a:pt x="18" y="17"/>
                  </a:cubicBezTo>
                  <a:cubicBezTo>
                    <a:pt x="17" y="18"/>
                    <a:pt x="17" y="18"/>
                    <a:pt x="16" y="18"/>
                  </a:cubicBezTo>
                  <a:cubicBezTo>
                    <a:pt x="16" y="18"/>
                    <a:pt x="14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0" y="18"/>
                    <a:pt x="9" y="19"/>
                    <a:pt x="8" y="20"/>
                  </a:cubicBezTo>
                  <a:cubicBezTo>
                    <a:pt x="8" y="21"/>
                    <a:pt x="7" y="21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5"/>
                    <a:pt x="5" y="26"/>
                  </a:cubicBezTo>
                  <a:cubicBezTo>
                    <a:pt x="5" y="26"/>
                    <a:pt x="5" y="26"/>
                    <a:pt x="4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2" y="27"/>
                    <a:pt x="2" y="26"/>
                    <a:pt x="2" y="25"/>
                  </a:cubicBezTo>
                  <a:cubicBezTo>
                    <a:pt x="2" y="25"/>
                    <a:pt x="2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2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5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21"/>
                    <a:pt x="2" y="22"/>
                  </a:cubicBezTo>
                  <a:cubicBezTo>
                    <a:pt x="2" y="21"/>
                    <a:pt x="2" y="21"/>
                    <a:pt x="2" y="21"/>
                  </a:cubicBezTo>
                  <a:close/>
                  <a:moveTo>
                    <a:pt x="5" y="35"/>
                  </a:moveTo>
                  <a:cubicBezTo>
                    <a:pt x="4" y="35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5" y="34"/>
                    <a:pt x="5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6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3"/>
                    <a:pt x="4" y="33"/>
                  </a:cubicBezTo>
                  <a:cubicBezTo>
                    <a:pt x="3" y="33"/>
                    <a:pt x="3" y="32"/>
                    <a:pt x="2" y="32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9"/>
                    <a:pt x="3" y="29"/>
                    <a:pt x="3" y="28"/>
                  </a:cubicBezTo>
                  <a:cubicBezTo>
                    <a:pt x="4" y="28"/>
                    <a:pt x="4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5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9" y="22"/>
                    <a:pt x="9" y="21"/>
                  </a:cubicBezTo>
                  <a:cubicBezTo>
                    <a:pt x="10" y="20"/>
                    <a:pt x="10" y="19"/>
                    <a:pt x="12" y="19"/>
                  </a:cubicBezTo>
                  <a:cubicBezTo>
                    <a:pt x="13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7" y="19"/>
                    <a:pt x="18" y="19"/>
                    <a:pt x="19" y="18"/>
                  </a:cubicBezTo>
                  <a:cubicBezTo>
                    <a:pt x="19" y="17"/>
                    <a:pt x="21" y="16"/>
                    <a:pt x="22" y="16"/>
                  </a:cubicBez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1"/>
                    <a:pt x="20" y="22"/>
                  </a:cubicBezTo>
                  <a:cubicBezTo>
                    <a:pt x="20" y="22"/>
                    <a:pt x="19" y="21"/>
                    <a:pt x="18" y="22"/>
                  </a:cubicBezTo>
                  <a:cubicBezTo>
                    <a:pt x="17" y="22"/>
                    <a:pt x="16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7" y="25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3"/>
                    <a:pt x="18" y="23"/>
                  </a:cubicBezTo>
                  <a:cubicBezTo>
                    <a:pt x="19" y="23"/>
                    <a:pt x="19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1" y="24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30"/>
                    <a:pt x="23" y="30"/>
                    <a:pt x="23" y="30"/>
                  </a:cubicBezTo>
                  <a:cubicBezTo>
                    <a:pt x="22" y="30"/>
                    <a:pt x="21" y="31"/>
                    <a:pt x="19" y="32"/>
                  </a:cubicBezTo>
                  <a:cubicBezTo>
                    <a:pt x="18" y="33"/>
                    <a:pt x="16" y="33"/>
                    <a:pt x="15" y="32"/>
                  </a:cubicBezTo>
                  <a:cubicBezTo>
                    <a:pt x="15" y="31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8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5" y="28"/>
                    <a:pt x="14" y="28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5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2"/>
                    <a:pt x="11" y="22"/>
                  </a:cubicBezTo>
                  <a:cubicBezTo>
                    <a:pt x="11" y="22"/>
                    <a:pt x="11" y="23"/>
                    <a:pt x="11" y="23"/>
                  </a:cubicBezTo>
                  <a:cubicBezTo>
                    <a:pt x="11" y="23"/>
                    <a:pt x="11" y="25"/>
                    <a:pt x="11" y="27"/>
                  </a:cubicBezTo>
                  <a:cubicBezTo>
                    <a:pt x="11" y="27"/>
                    <a:pt x="10" y="27"/>
                    <a:pt x="9" y="28"/>
                  </a:cubicBezTo>
                  <a:cubicBezTo>
                    <a:pt x="9" y="29"/>
                    <a:pt x="9" y="31"/>
                    <a:pt x="9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9" y="32"/>
                    <a:pt x="9" y="32"/>
                  </a:cubicBezTo>
                  <a:cubicBezTo>
                    <a:pt x="10" y="32"/>
                    <a:pt x="10" y="31"/>
                    <a:pt x="10" y="31"/>
                  </a:cubicBezTo>
                  <a:cubicBezTo>
                    <a:pt x="10" y="30"/>
                    <a:pt x="10" y="29"/>
                    <a:pt x="11" y="29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ubicBezTo>
                    <a:pt x="13" y="30"/>
                    <a:pt x="13" y="31"/>
                    <a:pt x="14" y="32"/>
                  </a:cubicBezTo>
                  <a:cubicBezTo>
                    <a:pt x="14" y="33"/>
                    <a:pt x="15" y="33"/>
                    <a:pt x="15" y="33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4" y="33"/>
                    <a:pt x="13" y="33"/>
                  </a:cubicBezTo>
                  <a:cubicBezTo>
                    <a:pt x="13" y="33"/>
                    <a:pt x="13" y="33"/>
                    <a:pt x="12" y="33"/>
                  </a:cubicBezTo>
                  <a:cubicBezTo>
                    <a:pt x="12" y="33"/>
                    <a:pt x="11" y="35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cubicBezTo>
                    <a:pt x="6" y="37"/>
                    <a:pt x="5" y="36"/>
                    <a:pt x="5" y="35"/>
                  </a:cubicBezTo>
                  <a:close/>
                  <a:moveTo>
                    <a:pt x="13" y="51"/>
                  </a:moveTo>
                  <a:cubicBezTo>
                    <a:pt x="13" y="51"/>
                    <a:pt x="12" y="49"/>
                    <a:pt x="13" y="48"/>
                  </a:cubicBezTo>
                  <a:cubicBezTo>
                    <a:pt x="13" y="48"/>
                    <a:pt x="13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9"/>
                    <a:pt x="15" y="48"/>
                    <a:pt x="15" y="48"/>
                  </a:cubicBezTo>
                  <a:cubicBezTo>
                    <a:pt x="15" y="48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6"/>
                    <a:pt x="15" y="46"/>
                    <a:pt x="14" y="46"/>
                  </a:cubicBezTo>
                  <a:cubicBezTo>
                    <a:pt x="14" y="45"/>
                    <a:pt x="13" y="44"/>
                    <a:pt x="13" y="44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4" y="41"/>
                    <a:pt x="14" y="41"/>
                    <a:pt x="13" y="40"/>
                  </a:cubicBezTo>
                  <a:cubicBezTo>
                    <a:pt x="13" y="40"/>
                    <a:pt x="12" y="40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3"/>
                    <a:pt x="12" y="44"/>
                  </a:cubicBezTo>
                  <a:cubicBezTo>
                    <a:pt x="12" y="45"/>
                    <a:pt x="13" y="46"/>
                    <a:pt x="13" y="46"/>
                  </a:cubicBezTo>
                  <a:cubicBezTo>
                    <a:pt x="13" y="46"/>
                    <a:pt x="12" y="47"/>
                    <a:pt x="12" y="47"/>
                  </a:cubicBezTo>
                  <a:cubicBezTo>
                    <a:pt x="11" y="47"/>
                    <a:pt x="11" y="46"/>
                    <a:pt x="10" y="46"/>
                  </a:cubicBezTo>
                  <a:cubicBezTo>
                    <a:pt x="10" y="45"/>
                    <a:pt x="10" y="45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8" y="43"/>
                    <a:pt x="7" y="41"/>
                  </a:cubicBezTo>
                  <a:cubicBezTo>
                    <a:pt x="6" y="40"/>
                    <a:pt x="6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0" y="38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4" y="36"/>
                    <a:pt x="15" y="35"/>
                  </a:cubicBezTo>
                  <a:cubicBezTo>
                    <a:pt x="14" y="36"/>
                    <a:pt x="14" y="38"/>
                    <a:pt x="15" y="3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1"/>
                    <a:pt x="15" y="43"/>
                    <a:pt x="15" y="44"/>
                  </a:cubicBezTo>
                  <a:cubicBezTo>
                    <a:pt x="15" y="46"/>
                    <a:pt x="17" y="47"/>
                    <a:pt x="18" y="47"/>
                  </a:cubicBezTo>
                  <a:cubicBezTo>
                    <a:pt x="18" y="48"/>
                    <a:pt x="18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6" y="51"/>
                    <a:pt x="16" y="51"/>
                  </a:cubicBezTo>
                  <a:cubicBezTo>
                    <a:pt x="15" y="52"/>
                    <a:pt x="15" y="52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2"/>
                    <a:pt x="14" y="51"/>
                    <a:pt x="13" y="51"/>
                  </a:cubicBezTo>
                  <a:close/>
                  <a:moveTo>
                    <a:pt x="33" y="75"/>
                  </a:moveTo>
                  <a:cubicBezTo>
                    <a:pt x="21" y="75"/>
                    <a:pt x="21" y="75"/>
                    <a:pt x="21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lose/>
                  <a:moveTo>
                    <a:pt x="37" y="68"/>
                  </a:moveTo>
                  <a:cubicBezTo>
                    <a:pt x="37" y="70"/>
                    <a:pt x="36" y="71"/>
                    <a:pt x="3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1" y="70"/>
                    <a:pt x="20" y="69"/>
                    <a:pt x="20" y="67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9"/>
                    <a:pt x="20" y="59"/>
                    <a:pt x="19" y="59"/>
                  </a:cubicBezTo>
                  <a:cubicBezTo>
                    <a:pt x="19" y="59"/>
                    <a:pt x="18" y="59"/>
                    <a:pt x="18" y="60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9"/>
                    <a:pt x="19" y="70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8" y="71"/>
                    <a:pt x="17" y="70"/>
                    <a:pt x="17" y="6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7" y="58"/>
                    <a:pt x="37" y="58"/>
                    <a:pt x="37" y="58"/>
                  </a:cubicBezTo>
                  <a:lnTo>
                    <a:pt x="37" y="68"/>
                  </a:lnTo>
                  <a:close/>
                  <a:moveTo>
                    <a:pt x="43" y="40"/>
                  </a:moveTo>
                  <a:cubicBezTo>
                    <a:pt x="43" y="42"/>
                    <a:pt x="42" y="42"/>
                    <a:pt x="41" y="43"/>
                  </a:cubicBezTo>
                  <a:cubicBezTo>
                    <a:pt x="39" y="47"/>
                    <a:pt x="38" y="52"/>
                    <a:pt x="37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5" y="3"/>
                    <a:pt x="50" y="5"/>
                    <a:pt x="50" y="22"/>
                  </a:cubicBezTo>
                  <a:cubicBezTo>
                    <a:pt x="50" y="31"/>
                    <a:pt x="46" y="37"/>
                    <a:pt x="43" y="40"/>
                  </a:cubicBezTo>
                  <a:close/>
                </a:path>
              </a:pathLst>
            </a:custGeom>
            <a:solidFill>
              <a:srgbClr val="E31E2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</p:grpSp>
      <p:sp>
        <p:nvSpPr>
          <p:cNvPr id="119" name="Google Shape;119;p23"/>
          <p:cNvSpPr txBox="1"/>
          <p:nvPr/>
        </p:nvSpPr>
        <p:spPr>
          <a:xfrm>
            <a:off x="757554" y="655385"/>
            <a:ext cx="88846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2857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Power BI consta de varios elementos que funcionan de manera conjunta, empezando por tres conceptos básicos …</a:t>
            </a: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4511965" y="1842775"/>
            <a:ext cx="300538" cy="452010"/>
          </a:xfrm>
          <a:custGeom>
            <a:rect b="b" l="l" r="r" t="t"/>
            <a:pathLst>
              <a:path extrusionOk="0" h="77" w="53">
                <a:moveTo>
                  <a:pt x="43" y="3"/>
                </a:moveTo>
                <a:cubicBezTo>
                  <a:pt x="36" y="0"/>
                  <a:pt x="28" y="0"/>
                  <a:pt x="28" y="0"/>
                </a:cubicBezTo>
                <a:cubicBezTo>
                  <a:pt x="28" y="0"/>
                  <a:pt x="27" y="1"/>
                  <a:pt x="27" y="2"/>
                </a:cubicBezTo>
                <a:cubicBezTo>
                  <a:pt x="27" y="55"/>
                  <a:pt x="27" y="55"/>
                  <a:pt x="2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4"/>
                  <a:pt x="26" y="53"/>
                  <a:pt x="26" y="51"/>
                </a:cubicBezTo>
                <a:cubicBezTo>
                  <a:pt x="26" y="51"/>
                  <a:pt x="26" y="50"/>
                  <a:pt x="26" y="50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4"/>
                  <a:pt x="26" y="43"/>
                  <a:pt x="26" y="43"/>
                </a:cubicBezTo>
                <a:cubicBezTo>
                  <a:pt x="26" y="39"/>
                  <a:pt x="26" y="39"/>
                  <a:pt x="26" y="39"/>
                </a:cubicBezTo>
                <a:cubicBezTo>
                  <a:pt x="26" y="39"/>
                  <a:pt x="26" y="38"/>
                  <a:pt x="26" y="38"/>
                </a:cubicBezTo>
                <a:cubicBezTo>
                  <a:pt x="26" y="38"/>
                  <a:pt x="26" y="37"/>
                  <a:pt x="26" y="37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6" y="30"/>
                </a:cubicBezTo>
                <a:cubicBezTo>
                  <a:pt x="26" y="30"/>
                  <a:pt x="26" y="30"/>
                  <a:pt x="26" y="29"/>
                </a:cubicBezTo>
                <a:cubicBezTo>
                  <a:pt x="26" y="29"/>
                  <a:pt x="26" y="28"/>
                  <a:pt x="26" y="28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2"/>
                  <a:pt x="26" y="21"/>
                  <a:pt x="26" y="21"/>
                </a:cubicBezTo>
                <a:cubicBezTo>
                  <a:pt x="26" y="21"/>
                  <a:pt x="26" y="20"/>
                  <a:pt x="26" y="20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6"/>
                  <a:pt x="26" y="16"/>
                  <a:pt x="26" y="15"/>
                </a:cubicBezTo>
                <a:cubicBezTo>
                  <a:pt x="26" y="15"/>
                  <a:pt x="26" y="14"/>
                  <a:pt x="26" y="13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7"/>
                  <a:pt x="26" y="7"/>
                </a:cubicBezTo>
                <a:cubicBezTo>
                  <a:pt x="26" y="6"/>
                  <a:pt x="26" y="6"/>
                  <a:pt x="26" y="5"/>
                </a:cubicBezTo>
                <a:cubicBezTo>
                  <a:pt x="26" y="5"/>
                  <a:pt x="26" y="3"/>
                  <a:pt x="25" y="2"/>
                </a:cubicBezTo>
                <a:cubicBezTo>
                  <a:pt x="25" y="2"/>
                  <a:pt x="25" y="2"/>
                  <a:pt x="25" y="2"/>
                </a:cubicBezTo>
                <a:cubicBezTo>
                  <a:pt x="25" y="2"/>
                  <a:pt x="24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20" y="0"/>
                  <a:pt x="19" y="0"/>
                </a:cubicBezTo>
                <a:cubicBezTo>
                  <a:pt x="17" y="0"/>
                  <a:pt x="15" y="1"/>
                  <a:pt x="14" y="1"/>
                </a:cubicBezTo>
                <a:cubicBezTo>
                  <a:pt x="12" y="2"/>
                  <a:pt x="11" y="3"/>
                  <a:pt x="9" y="5"/>
                </a:cubicBezTo>
                <a:cubicBezTo>
                  <a:pt x="9" y="5"/>
                  <a:pt x="9" y="5"/>
                  <a:pt x="9" y="5"/>
                </a:cubicBezTo>
                <a:cubicBezTo>
                  <a:pt x="9" y="5"/>
                  <a:pt x="9" y="6"/>
                  <a:pt x="8" y="6"/>
                </a:cubicBezTo>
                <a:cubicBezTo>
                  <a:pt x="7" y="7"/>
                  <a:pt x="6" y="9"/>
                  <a:pt x="4" y="10"/>
                </a:cubicBezTo>
                <a:cubicBezTo>
                  <a:pt x="3" y="12"/>
                  <a:pt x="3" y="13"/>
                  <a:pt x="3" y="14"/>
                </a:cubicBezTo>
                <a:cubicBezTo>
                  <a:pt x="2" y="15"/>
                  <a:pt x="2" y="15"/>
                  <a:pt x="2" y="16"/>
                </a:cubicBezTo>
                <a:cubicBezTo>
                  <a:pt x="2" y="16"/>
                  <a:pt x="1" y="17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0" y="19"/>
                  <a:pt x="0" y="20"/>
                </a:cubicBezTo>
                <a:cubicBezTo>
                  <a:pt x="0" y="22"/>
                  <a:pt x="0" y="23"/>
                  <a:pt x="0" y="24"/>
                </a:cubicBezTo>
                <a:cubicBezTo>
                  <a:pt x="0" y="24"/>
                  <a:pt x="0" y="24"/>
                  <a:pt x="0" y="25"/>
                </a:cubicBezTo>
                <a:cubicBezTo>
                  <a:pt x="0" y="26"/>
                  <a:pt x="0" y="27"/>
                  <a:pt x="1" y="28"/>
                </a:cubicBezTo>
                <a:cubicBezTo>
                  <a:pt x="0" y="29"/>
                  <a:pt x="0" y="29"/>
                  <a:pt x="0" y="30"/>
                </a:cubicBezTo>
                <a:cubicBezTo>
                  <a:pt x="0" y="31"/>
                  <a:pt x="0" y="32"/>
                  <a:pt x="0" y="33"/>
                </a:cubicBezTo>
                <a:cubicBezTo>
                  <a:pt x="1" y="34"/>
                  <a:pt x="1" y="34"/>
                  <a:pt x="2" y="34"/>
                </a:cubicBezTo>
                <a:cubicBezTo>
                  <a:pt x="2" y="35"/>
                  <a:pt x="2" y="36"/>
                  <a:pt x="3" y="36"/>
                </a:cubicBezTo>
                <a:cubicBezTo>
                  <a:pt x="3" y="37"/>
                  <a:pt x="3" y="37"/>
                  <a:pt x="4" y="38"/>
                </a:cubicBezTo>
                <a:cubicBezTo>
                  <a:pt x="4" y="39"/>
                  <a:pt x="4" y="40"/>
                  <a:pt x="5" y="42"/>
                </a:cubicBezTo>
                <a:cubicBezTo>
                  <a:pt x="6" y="43"/>
                  <a:pt x="6" y="44"/>
                  <a:pt x="7" y="44"/>
                </a:cubicBezTo>
                <a:cubicBezTo>
                  <a:pt x="7" y="45"/>
                  <a:pt x="8" y="46"/>
                  <a:pt x="9" y="47"/>
                </a:cubicBezTo>
                <a:cubicBezTo>
                  <a:pt x="9" y="48"/>
                  <a:pt x="10" y="49"/>
                  <a:pt x="10" y="49"/>
                </a:cubicBezTo>
                <a:cubicBezTo>
                  <a:pt x="10" y="50"/>
                  <a:pt x="11" y="52"/>
                  <a:pt x="12" y="52"/>
                </a:cubicBezTo>
                <a:cubicBezTo>
                  <a:pt x="12" y="53"/>
                  <a:pt x="12" y="53"/>
                  <a:pt x="12" y="53"/>
                </a:cubicBezTo>
                <a:cubicBezTo>
                  <a:pt x="13" y="54"/>
                  <a:pt x="13" y="55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68"/>
                  <a:pt x="14" y="68"/>
                  <a:pt x="14" y="68"/>
                </a:cubicBezTo>
                <a:cubicBezTo>
                  <a:pt x="14" y="71"/>
                  <a:pt x="16" y="74"/>
                  <a:pt x="18" y="74"/>
                </a:cubicBezTo>
                <a:cubicBezTo>
                  <a:pt x="18" y="75"/>
                  <a:pt x="18" y="75"/>
                  <a:pt x="18" y="75"/>
                </a:cubicBezTo>
                <a:cubicBezTo>
                  <a:pt x="18" y="76"/>
                  <a:pt x="19" y="77"/>
                  <a:pt x="21" y="77"/>
                </a:cubicBezTo>
                <a:cubicBezTo>
                  <a:pt x="33" y="77"/>
                  <a:pt x="33" y="77"/>
                  <a:pt x="33" y="77"/>
                </a:cubicBezTo>
                <a:cubicBezTo>
                  <a:pt x="34" y="77"/>
                  <a:pt x="35" y="76"/>
                  <a:pt x="35" y="75"/>
                </a:cubicBezTo>
                <a:cubicBezTo>
                  <a:pt x="35" y="74"/>
                  <a:pt x="35" y="74"/>
                  <a:pt x="35" y="74"/>
                </a:cubicBezTo>
                <a:cubicBezTo>
                  <a:pt x="38" y="74"/>
                  <a:pt x="40" y="71"/>
                  <a:pt x="40" y="68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5"/>
                  <a:pt x="42" y="48"/>
                  <a:pt x="44" y="45"/>
                </a:cubicBezTo>
                <a:cubicBezTo>
                  <a:pt x="44" y="44"/>
                  <a:pt x="45" y="43"/>
                  <a:pt x="46" y="42"/>
                </a:cubicBezTo>
                <a:cubicBezTo>
                  <a:pt x="49" y="38"/>
                  <a:pt x="53" y="32"/>
                  <a:pt x="53" y="22"/>
                </a:cubicBezTo>
                <a:cubicBezTo>
                  <a:pt x="53" y="13"/>
                  <a:pt x="50" y="7"/>
                  <a:pt x="43" y="3"/>
                </a:cubicBezTo>
                <a:close/>
                <a:moveTo>
                  <a:pt x="16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5" y="54"/>
                  <a:pt x="15" y="54"/>
                  <a:pt x="15" y="53"/>
                </a:cubicBezTo>
                <a:cubicBezTo>
                  <a:pt x="15" y="53"/>
                  <a:pt x="16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3"/>
                  <a:pt x="18" y="53"/>
                  <a:pt x="1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3"/>
                </a:cubicBezTo>
                <a:cubicBezTo>
                  <a:pt x="20" y="53"/>
                  <a:pt x="20" y="53"/>
                  <a:pt x="19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18" y="52"/>
                  <a:pt x="18" y="52"/>
                  <a:pt x="18" y="51"/>
                </a:cubicBezTo>
                <a:cubicBezTo>
                  <a:pt x="19" y="50"/>
                  <a:pt x="19" y="48"/>
                  <a:pt x="19" y="47"/>
                </a:cubicBezTo>
                <a:cubicBezTo>
                  <a:pt x="19" y="47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8" y="46"/>
                  <a:pt x="17" y="45"/>
                  <a:pt x="16" y="44"/>
                </a:cubicBezTo>
                <a:cubicBezTo>
                  <a:pt x="16" y="43"/>
                  <a:pt x="17" y="42"/>
                  <a:pt x="17" y="42"/>
                </a:cubicBezTo>
                <a:cubicBezTo>
                  <a:pt x="18" y="42"/>
                  <a:pt x="18" y="43"/>
                  <a:pt x="18" y="43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9" y="43"/>
                  <a:pt x="19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3"/>
                  <a:pt x="20" y="43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8" y="41"/>
                  <a:pt x="17" y="38"/>
                </a:cubicBezTo>
                <a:cubicBezTo>
                  <a:pt x="15" y="36"/>
                  <a:pt x="16" y="35"/>
                  <a:pt x="17" y="34"/>
                </a:cubicBezTo>
                <a:cubicBezTo>
                  <a:pt x="18" y="34"/>
                  <a:pt x="19" y="34"/>
                  <a:pt x="2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1" y="32"/>
                  <a:pt x="23" y="31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7"/>
                  <a:pt x="24" y="37"/>
                  <a:pt x="24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37"/>
                  <a:pt x="21" y="37"/>
                  <a:pt x="20" y="37"/>
                </a:cubicBezTo>
                <a:cubicBezTo>
                  <a:pt x="21" y="37"/>
                  <a:pt x="21" y="37"/>
                  <a:pt x="21" y="36"/>
                </a:cubicBezTo>
                <a:cubicBezTo>
                  <a:pt x="21" y="36"/>
                  <a:pt x="21" y="36"/>
                  <a:pt x="21" y="35"/>
                </a:cubicBezTo>
                <a:cubicBezTo>
                  <a:pt x="20" y="35"/>
                  <a:pt x="20" y="35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19" y="36"/>
                  <a:pt x="19" y="37"/>
                  <a:pt x="19" y="38"/>
                </a:cubicBezTo>
                <a:cubicBezTo>
                  <a:pt x="20" y="39"/>
                  <a:pt x="21" y="40"/>
                  <a:pt x="21" y="40"/>
                </a:cubicBezTo>
                <a:cubicBezTo>
                  <a:pt x="21" y="40"/>
                  <a:pt x="22" y="40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1" y="38"/>
                </a:cubicBezTo>
                <a:cubicBezTo>
                  <a:pt x="22" y="38"/>
                  <a:pt x="22" y="38"/>
                  <a:pt x="23" y="38"/>
                </a:cubicBezTo>
                <a:cubicBezTo>
                  <a:pt x="24" y="38"/>
                  <a:pt x="24" y="38"/>
                  <a:pt x="24" y="39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3"/>
                  <a:pt x="24" y="43"/>
                  <a:pt x="24" y="44"/>
                </a:cubicBezTo>
                <a:cubicBezTo>
                  <a:pt x="23" y="44"/>
                  <a:pt x="23" y="44"/>
                  <a:pt x="22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1" y="44"/>
                  <a:pt x="21" y="44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3" y="45"/>
                  <a:pt x="23" y="45"/>
                  <a:pt x="23" y="45"/>
                </a:cubicBezTo>
                <a:cubicBezTo>
                  <a:pt x="24" y="45"/>
                  <a:pt x="24" y="45"/>
                  <a:pt x="24" y="46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2"/>
                  <a:pt x="22" y="52"/>
                  <a:pt x="23" y="52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4" y="53"/>
                </a:cubicBezTo>
                <a:cubicBezTo>
                  <a:pt x="24" y="53"/>
                  <a:pt x="24" y="53"/>
                  <a:pt x="24" y="52"/>
                </a:cubicBezTo>
                <a:cubicBezTo>
                  <a:pt x="24" y="53"/>
                  <a:pt x="24" y="54"/>
                  <a:pt x="23" y="54"/>
                </a:cubicBezTo>
                <a:cubicBezTo>
                  <a:pt x="23" y="55"/>
                  <a:pt x="23" y="55"/>
                  <a:pt x="23" y="55"/>
                </a:cubicBezTo>
                <a:lnTo>
                  <a:pt x="16" y="55"/>
                </a:lnTo>
                <a:close/>
                <a:moveTo>
                  <a:pt x="2" y="21"/>
                </a:moveTo>
                <a:cubicBezTo>
                  <a:pt x="2" y="20"/>
                  <a:pt x="3" y="19"/>
                  <a:pt x="3" y="19"/>
                </a:cubicBezTo>
                <a:cubicBezTo>
                  <a:pt x="3" y="18"/>
                  <a:pt x="4" y="17"/>
                  <a:pt x="4" y="16"/>
                </a:cubicBezTo>
                <a:cubicBezTo>
                  <a:pt x="4" y="15"/>
                  <a:pt x="5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3"/>
                </a:cubicBezTo>
                <a:cubicBezTo>
                  <a:pt x="6" y="13"/>
                  <a:pt x="6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2"/>
                  <a:pt x="6" y="12"/>
                </a:cubicBezTo>
                <a:cubicBezTo>
                  <a:pt x="7" y="10"/>
                  <a:pt x="9" y="8"/>
                  <a:pt x="10" y="8"/>
                </a:cubicBezTo>
                <a:cubicBezTo>
                  <a:pt x="10" y="8"/>
                  <a:pt x="10" y="7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2" y="5"/>
                  <a:pt x="13" y="4"/>
                  <a:pt x="15" y="3"/>
                </a:cubicBezTo>
                <a:cubicBezTo>
                  <a:pt x="16" y="3"/>
                  <a:pt x="17" y="2"/>
                  <a:pt x="19" y="2"/>
                </a:cubicBezTo>
                <a:cubicBezTo>
                  <a:pt x="19" y="2"/>
                  <a:pt x="20" y="3"/>
                  <a:pt x="21" y="3"/>
                </a:cubicBezTo>
                <a:cubicBezTo>
                  <a:pt x="21" y="3"/>
                  <a:pt x="21" y="3"/>
                  <a:pt x="21" y="3"/>
                </a:cubicBezTo>
                <a:cubicBezTo>
                  <a:pt x="22" y="3"/>
                  <a:pt x="22" y="3"/>
                  <a:pt x="22" y="3"/>
                </a:cubicBezTo>
                <a:cubicBezTo>
                  <a:pt x="20" y="3"/>
                  <a:pt x="18" y="5"/>
                  <a:pt x="17" y="6"/>
                </a:cubicBezTo>
                <a:cubicBezTo>
                  <a:pt x="16" y="7"/>
                  <a:pt x="13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2" y="9"/>
                  <a:pt x="12" y="9"/>
                  <a:pt x="11" y="9"/>
                </a:cubicBezTo>
                <a:cubicBezTo>
                  <a:pt x="11" y="8"/>
                  <a:pt x="11" y="9"/>
                  <a:pt x="10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9"/>
                  <a:pt x="10" y="10"/>
                  <a:pt x="11" y="10"/>
                </a:cubicBezTo>
                <a:cubicBezTo>
                  <a:pt x="11" y="10"/>
                  <a:pt x="11" y="10"/>
                  <a:pt x="12" y="11"/>
                </a:cubicBezTo>
                <a:cubicBezTo>
                  <a:pt x="12" y="11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1" y="14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16"/>
                  <a:pt x="11" y="15"/>
                  <a:pt x="12" y="13"/>
                </a:cubicBezTo>
                <a:cubicBezTo>
                  <a:pt x="13" y="14"/>
                  <a:pt x="13" y="14"/>
                  <a:pt x="14" y="14"/>
                </a:cubicBezTo>
                <a:cubicBezTo>
                  <a:pt x="15" y="14"/>
                  <a:pt x="17" y="14"/>
                  <a:pt x="18" y="13"/>
                </a:cubicBezTo>
                <a:cubicBezTo>
                  <a:pt x="17" y="14"/>
                  <a:pt x="18" y="14"/>
                  <a:pt x="18" y="14"/>
                </a:cubicBezTo>
                <a:cubicBezTo>
                  <a:pt x="18" y="14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9" y="15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3"/>
                  <a:pt x="19" y="13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1"/>
                </a:cubicBezTo>
                <a:cubicBezTo>
                  <a:pt x="20" y="10"/>
                  <a:pt x="20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2" y="8"/>
                  <a:pt x="21" y="8"/>
                </a:cubicBezTo>
                <a:cubicBezTo>
                  <a:pt x="20" y="8"/>
                  <a:pt x="19" y="9"/>
                  <a:pt x="18" y="11"/>
                </a:cubicBezTo>
                <a:cubicBezTo>
                  <a:pt x="18" y="11"/>
                  <a:pt x="18" y="11"/>
                  <a:pt x="18" y="12"/>
                </a:cubicBezTo>
                <a:cubicBezTo>
                  <a:pt x="17" y="12"/>
                  <a:pt x="15" y="12"/>
                  <a:pt x="14" y="12"/>
                </a:cubicBezTo>
                <a:cubicBezTo>
                  <a:pt x="14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1"/>
                  <a:pt x="13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4" y="10"/>
                  <a:pt x="17" y="8"/>
                  <a:pt x="18" y="7"/>
                </a:cubicBezTo>
                <a:cubicBezTo>
                  <a:pt x="19" y="6"/>
                  <a:pt x="21" y="4"/>
                  <a:pt x="23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4" y="4"/>
                  <a:pt x="24" y="4"/>
                </a:cubicBezTo>
                <a:cubicBezTo>
                  <a:pt x="24" y="4"/>
                  <a:pt x="24" y="5"/>
                  <a:pt x="24" y="5"/>
                </a:cubicBezTo>
                <a:cubicBezTo>
                  <a:pt x="24" y="6"/>
                  <a:pt x="24" y="6"/>
                  <a:pt x="24" y="6"/>
                </a:cubicBezTo>
                <a:cubicBezTo>
                  <a:pt x="23" y="5"/>
                  <a:pt x="22" y="5"/>
                  <a:pt x="22" y="5"/>
                </a:cubicBezTo>
                <a:cubicBezTo>
                  <a:pt x="21" y="5"/>
                  <a:pt x="20" y="6"/>
                  <a:pt x="19" y="7"/>
                </a:cubicBezTo>
                <a:cubicBezTo>
                  <a:pt x="19" y="7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20" y="8"/>
                  <a:pt x="20" y="8"/>
                </a:cubicBezTo>
                <a:cubicBezTo>
                  <a:pt x="20" y="8"/>
                  <a:pt x="21" y="7"/>
                  <a:pt x="22" y="7"/>
                </a:cubicBezTo>
                <a:cubicBezTo>
                  <a:pt x="23" y="7"/>
                  <a:pt x="24" y="7"/>
                  <a:pt x="24" y="9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4"/>
                  <a:pt x="24" y="15"/>
                  <a:pt x="23" y="15"/>
                </a:cubicBezTo>
                <a:cubicBezTo>
                  <a:pt x="23" y="15"/>
                  <a:pt x="23" y="15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5"/>
                  <a:pt x="18" y="16"/>
                  <a:pt x="18" y="17"/>
                </a:cubicBezTo>
                <a:cubicBezTo>
                  <a:pt x="17" y="18"/>
                  <a:pt x="17" y="18"/>
                  <a:pt x="16" y="18"/>
                </a:cubicBezTo>
                <a:cubicBezTo>
                  <a:pt x="16" y="18"/>
                  <a:pt x="14" y="17"/>
                  <a:pt x="13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0" y="18"/>
                  <a:pt x="9" y="19"/>
                  <a:pt x="8" y="20"/>
                </a:cubicBezTo>
                <a:cubicBezTo>
                  <a:pt x="8" y="21"/>
                  <a:pt x="7" y="21"/>
                  <a:pt x="6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5" y="24"/>
                  <a:pt x="5" y="25"/>
                  <a:pt x="5" y="26"/>
                </a:cubicBezTo>
                <a:cubicBezTo>
                  <a:pt x="5" y="26"/>
                  <a:pt x="5" y="26"/>
                  <a:pt x="4" y="26"/>
                </a:cubicBezTo>
                <a:cubicBezTo>
                  <a:pt x="4" y="26"/>
                  <a:pt x="3" y="26"/>
                  <a:pt x="3" y="27"/>
                </a:cubicBezTo>
                <a:cubicBezTo>
                  <a:pt x="2" y="27"/>
                  <a:pt x="2" y="26"/>
                  <a:pt x="2" y="25"/>
                </a:cubicBezTo>
                <a:cubicBezTo>
                  <a:pt x="2" y="25"/>
                  <a:pt x="2" y="24"/>
                  <a:pt x="3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3" y="22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5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3" y="21"/>
                  <a:pt x="2" y="22"/>
                </a:cubicBezTo>
                <a:cubicBezTo>
                  <a:pt x="2" y="21"/>
                  <a:pt x="2" y="21"/>
                  <a:pt x="2" y="21"/>
                </a:cubicBezTo>
                <a:close/>
                <a:moveTo>
                  <a:pt x="5" y="35"/>
                </a:moveTo>
                <a:cubicBezTo>
                  <a:pt x="4" y="35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5" y="34"/>
                  <a:pt x="5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3"/>
                  <a:pt x="6" y="32"/>
                  <a:pt x="5" y="3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2"/>
                  <a:pt x="5" y="33"/>
                  <a:pt x="4" y="33"/>
                </a:cubicBezTo>
                <a:cubicBezTo>
                  <a:pt x="3" y="33"/>
                  <a:pt x="3" y="32"/>
                  <a:pt x="2" y="32"/>
                </a:cubicBezTo>
                <a:cubicBezTo>
                  <a:pt x="2" y="32"/>
                  <a:pt x="2" y="31"/>
                  <a:pt x="2" y="30"/>
                </a:cubicBezTo>
                <a:cubicBezTo>
                  <a:pt x="2" y="29"/>
                  <a:pt x="3" y="29"/>
                  <a:pt x="3" y="28"/>
                </a:cubicBezTo>
                <a:cubicBezTo>
                  <a:pt x="4" y="28"/>
                  <a:pt x="4" y="27"/>
                  <a:pt x="5" y="27"/>
                </a:cubicBezTo>
                <a:cubicBezTo>
                  <a:pt x="5" y="28"/>
                  <a:pt x="5" y="28"/>
                  <a:pt x="5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7"/>
                  <a:pt x="6" y="25"/>
                  <a:pt x="7" y="24"/>
                </a:cubicBezTo>
                <a:cubicBezTo>
                  <a:pt x="7" y="24"/>
                  <a:pt x="7" y="23"/>
                  <a:pt x="7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2"/>
                  <a:pt x="9" y="22"/>
                  <a:pt x="9" y="21"/>
                </a:cubicBezTo>
                <a:cubicBezTo>
                  <a:pt x="10" y="20"/>
                  <a:pt x="10" y="19"/>
                  <a:pt x="12" y="19"/>
                </a:cubicBezTo>
                <a:cubicBezTo>
                  <a:pt x="13" y="19"/>
                  <a:pt x="14" y="19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4" y="20"/>
                </a:cubicBezTo>
                <a:cubicBezTo>
                  <a:pt x="14" y="20"/>
                  <a:pt x="15" y="20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7" y="19"/>
                  <a:pt x="18" y="19"/>
                  <a:pt x="19" y="18"/>
                </a:cubicBezTo>
                <a:cubicBezTo>
                  <a:pt x="19" y="17"/>
                  <a:pt x="21" y="16"/>
                  <a:pt x="22" y="16"/>
                </a:cubicBez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4" y="16"/>
                  <a:pt x="24" y="16"/>
                </a:cubicBezTo>
                <a:cubicBezTo>
                  <a:pt x="24" y="16"/>
                  <a:pt x="24" y="16"/>
                  <a:pt x="24" y="17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3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1" y="21"/>
                  <a:pt x="20" y="22"/>
                </a:cubicBezTo>
                <a:cubicBezTo>
                  <a:pt x="20" y="22"/>
                  <a:pt x="19" y="21"/>
                  <a:pt x="18" y="22"/>
                </a:cubicBezTo>
                <a:cubicBezTo>
                  <a:pt x="17" y="22"/>
                  <a:pt x="16" y="23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7" y="25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7" y="23"/>
                  <a:pt x="18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20" y="24"/>
                  <a:pt x="20" y="24"/>
                </a:cubicBezTo>
                <a:cubicBezTo>
                  <a:pt x="20" y="24"/>
                  <a:pt x="21" y="24"/>
                  <a:pt x="21" y="24"/>
                </a:cubicBezTo>
                <a:cubicBezTo>
                  <a:pt x="21" y="24"/>
                  <a:pt x="21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2"/>
                  <a:pt x="23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9"/>
                  <a:pt x="24" y="29"/>
                </a:cubicBezTo>
                <a:cubicBezTo>
                  <a:pt x="24" y="30"/>
                  <a:pt x="23" y="30"/>
                  <a:pt x="23" y="30"/>
                </a:cubicBezTo>
                <a:cubicBezTo>
                  <a:pt x="22" y="30"/>
                  <a:pt x="21" y="31"/>
                  <a:pt x="19" y="32"/>
                </a:cubicBezTo>
                <a:cubicBezTo>
                  <a:pt x="18" y="33"/>
                  <a:pt x="16" y="33"/>
                  <a:pt x="15" y="32"/>
                </a:cubicBezTo>
                <a:cubicBezTo>
                  <a:pt x="15" y="31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6" y="30"/>
                  <a:pt x="17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9"/>
                  <a:pt x="17" y="28"/>
                  <a:pt x="17" y="28"/>
                </a:cubicBezTo>
                <a:cubicBezTo>
                  <a:pt x="17" y="28"/>
                  <a:pt x="16" y="28"/>
                  <a:pt x="16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6" y="28"/>
                  <a:pt x="15" y="28"/>
                </a:cubicBezTo>
                <a:cubicBezTo>
                  <a:pt x="15" y="28"/>
                  <a:pt x="14" y="28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2" y="25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2"/>
                  <a:pt x="11" y="22"/>
                </a:cubicBezTo>
                <a:cubicBezTo>
                  <a:pt x="11" y="22"/>
                  <a:pt x="11" y="23"/>
                  <a:pt x="11" y="23"/>
                </a:cubicBezTo>
                <a:cubicBezTo>
                  <a:pt x="11" y="23"/>
                  <a:pt x="11" y="25"/>
                  <a:pt x="11" y="27"/>
                </a:cubicBezTo>
                <a:cubicBezTo>
                  <a:pt x="11" y="27"/>
                  <a:pt x="10" y="27"/>
                  <a:pt x="9" y="28"/>
                </a:cubicBezTo>
                <a:cubicBezTo>
                  <a:pt x="9" y="29"/>
                  <a:pt x="9" y="31"/>
                  <a:pt x="9" y="31"/>
                </a:cubicBezTo>
                <a:cubicBezTo>
                  <a:pt x="8" y="31"/>
                  <a:pt x="9" y="31"/>
                  <a:pt x="9" y="31"/>
                </a:cubicBezTo>
                <a:cubicBezTo>
                  <a:pt x="9" y="31"/>
                  <a:pt x="9" y="32"/>
                  <a:pt x="9" y="32"/>
                </a:cubicBezTo>
                <a:cubicBezTo>
                  <a:pt x="10" y="32"/>
                  <a:pt x="10" y="31"/>
                  <a:pt x="10" y="31"/>
                </a:cubicBezTo>
                <a:cubicBezTo>
                  <a:pt x="10" y="30"/>
                  <a:pt x="10" y="29"/>
                  <a:pt x="11" y="29"/>
                </a:cubicBezTo>
                <a:cubicBezTo>
                  <a:pt x="11" y="28"/>
                  <a:pt x="12" y="28"/>
                  <a:pt x="12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3" y="29"/>
                  <a:pt x="13" y="29"/>
                  <a:pt x="14" y="29"/>
                </a:cubicBezTo>
                <a:cubicBezTo>
                  <a:pt x="13" y="30"/>
                  <a:pt x="13" y="31"/>
                  <a:pt x="14" y="32"/>
                </a:cubicBezTo>
                <a:cubicBezTo>
                  <a:pt x="14" y="33"/>
                  <a:pt x="15" y="33"/>
                  <a:pt x="15" y="33"/>
                </a:cubicBezTo>
                <a:cubicBezTo>
                  <a:pt x="14" y="34"/>
                  <a:pt x="14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4" y="33"/>
                  <a:pt x="13" y="33"/>
                </a:cubicBezTo>
                <a:cubicBezTo>
                  <a:pt x="13" y="33"/>
                  <a:pt x="13" y="33"/>
                  <a:pt x="12" y="33"/>
                </a:cubicBezTo>
                <a:cubicBezTo>
                  <a:pt x="12" y="33"/>
                  <a:pt x="11" y="35"/>
                  <a:pt x="10" y="36"/>
                </a:cubicBezTo>
                <a:cubicBezTo>
                  <a:pt x="10" y="36"/>
                  <a:pt x="9" y="37"/>
                  <a:pt x="8" y="37"/>
                </a:cubicBezTo>
                <a:cubicBezTo>
                  <a:pt x="6" y="37"/>
                  <a:pt x="5" y="36"/>
                  <a:pt x="5" y="35"/>
                </a:cubicBezTo>
                <a:close/>
                <a:moveTo>
                  <a:pt x="13" y="51"/>
                </a:moveTo>
                <a:cubicBezTo>
                  <a:pt x="13" y="51"/>
                  <a:pt x="12" y="49"/>
                  <a:pt x="13" y="48"/>
                </a:cubicBezTo>
                <a:cubicBezTo>
                  <a:pt x="13" y="48"/>
                  <a:pt x="13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5" y="49"/>
                  <a:pt x="15" y="48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5" y="47"/>
                  <a:pt x="15" y="47"/>
                  <a:pt x="15" y="47"/>
                </a:cubicBezTo>
                <a:cubicBezTo>
                  <a:pt x="15" y="46"/>
                  <a:pt x="15" y="46"/>
                  <a:pt x="14" y="46"/>
                </a:cubicBezTo>
                <a:cubicBezTo>
                  <a:pt x="14" y="45"/>
                  <a:pt x="13" y="44"/>
                  <a:pt x="13" y="44"/>
                </a:cubicBezTo>
                <a:cubicBezTo>
                  <a:pt x="13" y="42"/>
                  <a:pt x="13" y="41"/>
                  <a:pt x="13" y="41"/>
                </a:cubicBezTo>
                <a:cubicBezTo>
                  <a:pt x="14" y="41"/>
                  <a:pt x="14" y="41"/>
                  <a:pt x="13" y="40"/>
                </a:cubicBezTo>
                <a:cubicBezTo>
                  <a:pt x="13" y="40"/>
                  <a:pt x="12" y="40"/>
                  <a:pt x="12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2" y="43"/>
                  <a:pt x="12" y="44"/>
                </a:cubicBezTo>
                <a:cubicBezTo>
                  <a:pt x="12" y="45"/>
                  <a:pt x="13" y="46"/>
                  <a:pt x="13" y="46"/>
                </a:cubicBezTo>
                <a:cubicBezTo>
                  <a:pt x="13" y="46"/>
                  <a:pt x="12" y="47"/>
                  <a:pt x="12" y="47"/>
                </a:cubicBezTo>
                <a:cubicBezTo>
                  <a:pt x="11" y="47"/>
                  <a:pt x="11" y="46"/>
                  <a:pt x="10" y="46"/>
                </a:cubicBezTo>
                <a:cubicBezTo>
                  <a:pt x="10" y="45"/>
                  <a:pt x="10" y="45"/>
                  <a:pt x="9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8" y="43"/>
                  <a:pt x="7" y="41"/>
                </a:cubicBezTo>
                <a:cubicBezTo>
                  <a:pt x="6" y="40"/>
                  <a:pt x="6" y="39"/>
                  <a:pt x="6" y="38"/>
                </a:cubicBezTo>
                <a:cubicBezTo>
                  <a:pt x="6" y="38"/>
                  <a:pt x="7" y="38"/>
                  <a:pt x="7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10" y="38"/>
                  <a:pt x="11" y="37"/>
                  <a:pt x="11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2" y="36"/>
                  <a:pt x="12" y="36"/>
                  <a:pt x="13" y="36"/>
                </a:cubicBezTo>
                <a:cubicBezTo>
                  <a:pt x="14" y="36"/>
                  <a:pt x="14" y="36"/>
                  <a:pt x="15" y="35"/>
                </a:cubicBezTo>
                <a:cubicBezTo>
                  <a:pt x="14" y="36"/>
                  <a:pt x="14" y="38"/>
                  <a:pt x="15" y="39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1"/>
                  <a:pt x="15" y="43"/>
                  <a:pt x="15" y="44"/>
                </a:cubicBezTo>
                <a:cubicBezTo>
                  <a:pt x="15" y="46"/>
                  <a:pt x="17" y="47"/>
                  <a:pt x="18" y="47"/>
                </a:cubicBezTo>
                <a:cubicBezTo>
                  <a:pt x="18" y="48"/>
                  <a:pt x="18" y="50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6" y="51"/>
                  <a:pt x="16" y="51"/>
                </a:cubicBezTo>
                <a:cubicBezTo>
                  <a:pt x="15" y="52"/>
                  <a:pt x="15" y="52"/>
                  <a:pt x="14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2"/>
                  <a:pt x="14" y="51"/>
                  <a:pt x="13" y="51"/>
                </a:cubicBezTo>
                <a:close/>
                <a:moveTo>
                  <a:pt x="33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0" y="75"/>
                  <a:pt x="20" y="75"/>
                  <a:pt x="20" y="75"/>
                </a:cubicBezTo>
                <a:cubicBezTo>
                  <a:pt x="20" y="74"/>
                  <a:pt x="20" y="74"/>
                  <a:pt x="20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3" y="75"/>
                  <a:pt x="33" y="75"/>
                  <a:pt x="33" y="75"/>
                </a:cubicBezTo>
                <a:cubicBezTo>
                  <a:pt x="33" y="75"/>
                  <a:pt x="33" y="75"/>
                  <a:pt x="33" y="75"/>
                </a:cubicBezTo>
                <a:close/>
                <a:moveTo>
                  <a:pt x="37" y="68"/>
                </a:moveTo>
                <a:cubicBezTo>
                  <a:pt x="37" y="70"/>
                  <a:pt x="36" y="71"/>
                  <a:pt x="35" y="71"/>
                </a:cubicBezTo>
                <a:cubicBezTo>
                  <a:pt x="22" y="71"/>
                  <a:pt x="22" y="71"/>
                  <a:pt x="22" y="71"/>
                </a:cubicBezTo>
                <a:cubicBezTo>
                  <a:pt x="21" y="70"/>
                  <a:pt x="20" y="69"/>
                  <a:pt x="20" y="67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59"/>
                  <a:pt x="20" y="59"/>
                  <a:pt x="19" y="59"/>
                </a:cubicBezTo>
                <a:cubicBezTo>
                  <a:pt x="19" y="59"/>
                  <a:pt x="18" y="59"/>
                  <a:pt x="18" y="60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9"/>
                  <a:pt x="19" y="70"/>
                  <a:pt x="19" y="71"/>
                </a:cubicBezTo>
                <a:cubicBezTo>
                  <a:pt x="19" y="71"/>
                  <a:pt x="19" y="71"/>
                  <a:pt x="19" y="71"/>
                </a:cubicBezTo>
                <a:cubicBezTo>
                  <a:pt x="18" y="71"/>
                  <a:pt x="17" y="70"/>
                  <a:pt x="17" y="68"/>
                </a:cubicBezTo>
                <a:cubicBezTo>
                  <a:pt x="17" y="58"/>
                  <a:pt x="17" y="58"/>
                  <a:pt x="17" y="58"/>
                </a:cubicBezTo>
                <a:cubicBezTo>
                  <a:pt x="28" y="58"/>
                  <a:pt x="28" y="58"/>
                  <a:pt x="28" y="58"/>
                </a:cubicBezTo>
                <a:cubicBezTo>
                  <a:pt x="37" y="58"/>
                  <a:pt x="37" y="58"/>
                  <a:pt x="37" y="58"/>
                </a:cubicBezTo>
                <a:lnTo>
                  <a:pt x="37" y="68"/>
                </a:lnTo>
                <a:close/>
                <a:moveTo>
                  <a:pt x="43" y="40"/>
                </a:moveTo>
                <a:cubicBezTo>
                  <a:pt x="43" y="42"/>
                  <a:pt x="42" y="42"/>
                  <a:pt x="41" y="43"/>
                </a:cubicBezTo>
                <a:cubicBezTo>
                  <a:pt x="39" y="47"/>
                  <a:pt x="38" y="52"/>
                  <a:pt x="37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3"/>
                  <a:pt x="30" y="3"/>
                  <a:pt x="30" y="3"/>
                </a:cubicBezTo>
                <a:cubicBezTo>
                  <a:pt x="35" y="3"/>
                  <a:pt x="50" y="5"/>
                  <a:pt x="50" y="22"/>
                </a:cubicBezTo>
                <a:cubicBezTo>
                  <a:pt x="50" y="31"/>
                  <a:pt x="46" y="37"/>
                  <a:pt x="43" y="4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7325451" y="1802754"/>
            <a:ext cx="300538" cy="452010"/>
          </a:xfrm>
          <a:custGeom>
            <a:rect b="b" l="l" r="r" t="t"/>
            <a:pathLst>
              <a:path extrusionOk="0" h="77" w="53">
                <a:moveTo>
                  <a:pt x="43" y="3"/>
                </a:moveTo>
                <a:cubicBezTo>
                  <a:pt x="36" y="0"/>
                  <a:pt x="28" y="0"/>
                  <a:pt x="28" y="0"/>
                </a:cubicBezTo>
                <a:cubicBezTo>
                  <a:pt x="28" y="0"/>
                  <a:pt x="27" y="1"/>
                  <a:pt x="27" y="2"/>
                </a:cubicBezTo>
                <a:cubicBezTo>
                  <a:pt x="27" y="55"/>
                  <a:pt x="27" y="55"/>
                  <a:pt x="2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4"/>
                  <a:pt x="26" y="53"/>
                  <a:pt x="26" y="51"/>
                </a:cubicBezTo>
                <a:cubicBezTo>
                  <a:pt x="26" y="51"/>
                  <a:pt x="26" y="50"/>
                  <a:pt x="26" y="50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4"/>
                  <a:pt x="26" y="43"/>
                  <a:pt x="26" y="43"/>
                </a:cubicBezTo>
                <a:cubicBezTo>
                  <a:pt x="26" y="39"/>
                  <a:pt x="26" y="39"/>
                  <a:pt x="26" y="39"/>
                </a:cubicBezTo>
                <a:cubicBezTo>
                  <a:pt x="26" y="39"/>
                  <a:pt x="26" y="38"/>
                  <a:pt x="26" y="38"/>
                </a:cubicBezTo>
                <a:cubicBezTo>
                  <a:pt x="26" y="38"/>
                  <a:pt x="26" y="37"/>
                  <a:pt x="26" y="37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6" y="30"/>
                </a:cubicBezTo>
                <a:cubicBezTo>
                  <a:pt x="26" y="30"/>
                  <a:pt x="26" y="30"/>
                  <a:pt x="26" y="29"/>
                </a:cubicBezTo>
                <a:cubicBezTo>
                  <a:pt x="26" y="29"/>
                  <a:pt x="26" y="28"/>
                  <a:pt x="26" y="28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2"/>
                  <a:pt x="26" y="21"/>
                  <a:pt x="26" y="21"/>
                </a:cubicBezTo>
                <a:cubicBezTo>
                  <a:pt x="26" y="21"/>
                  <a:pt x="26" y="20"/>
                  <a:pt x="26" y="20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6"/>
                  <a:pt x="26" y="16"/>
                  <a:pt x="26" y="15"/>
                </a:cubicBezTo>
                <a:cubicBezTo>
                  <a:pt x="26" y="15"/>
                  <a:pt x="26" y="14"/>
                  <a:pt x="26" y="13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7"/>
                  <a:pt x="26" y="7"/>
                </a:cubicBezTo>
                <a:cubicBezTo>
                  <a:pt x="26" y="6"/>
                  <a:pt x="26" y="6"/>
                  <a:pt x="26" y="5"/>
                </a:cubicBezTo>
                <a:cubicBezTo>
                  <a:pt x="26" y="5"/>
                  <a:pt x="26" y="3"/>
                  <a:pt x="25" y="2"/>
                </a:cubicBezTo>
                <a:cubicBezTo>
                  <a:pt x="25" y="2"/>
                  <a:pt x="25" y="2"/>
                  <a:pt x="25" y="2"/>
                </a:cubicBezTo>
                <a:cubicBezTo>
                  <a:pt x="25" y="2"/>
                  <a:pt x="24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20" y="0"/>
                  <a:pt x="19" y="0"/>
                </a:cubicBezTo>
                <a:cubicBezTo>
                  <a:pt x="17" y="0"/>
                  <a:pt x="15" y="1"/>
                  <a:pt x="14" y="1"/>
                </a:cubicBezTo>
                <a:cubicBezTo>
                  <a:pt x="12" y="2"/>
                  <a:pt x="11" y="3"/>
                  <a:pt x="9" y="5"/>
                </a:cubicBezTo>
                <a:cubicBezTo>
                  <a:pt x="9" y="5"/>
                  <a:pt x="9" y="5"/>
                  <a:pt x="9" y="5"/>
                </a:cubicBezTo>
                <a:cubicBezTo>
                  <a:pt x="9" y="5"/>
                  <a:pt x="9" y="6"/>
                  <a:pt x="8" y="6"/>
                </a:cubicBezTo>
                <a:cubicBezTo>
                  <a:pt x="7" y="7"/>
                  <a:pt x="6" y="9"/>
                  <a:pt x="4" y="10"/>
                </a:cubicBezTo>
                <a:cubicBezTo>
                  <a:pt x="3" y="12"/>
                  <a:pt x="3" y="13"/>
                  <a:pt x="3" y="14"/>
                </a:cubicBezTo>
                <a:cubicBezTo>
                  <a:pt x="2" y="15"/>
                  <a:pt x="2" y="15"/>
                  <a:pt x="2" y="16"/>
                </a:cubicBezTo>
                <a:cubicBezTo>
                  <a:pt x="2" y="16"/>
                  <a:pt x="1" y="17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0" y="19"/>
                  <a:pt x="0" y="20"/>
                </a:cubicBezTo>
                <a:cubicBezTo>
                  <a:pt x="0" y="22"/>
                  <a:pt x="0" y="23"/>
                  <a:pt x="0" y="24"/>
                </a:cubicBezTo>
                <a:cubicBezTo>
                  <a:pt x="0" y="24"/>
                  <a:pt x="0" y="24"/>
                  <a:pt x="0" y="25"/>
                </a:cubicBezTo>
                <a:cubicBezTo>
                  <a:pt x="0" y="26"/>
                  <a:pt x="0" y="27"/>
                  <a:pt x="1" y="28"/>
                </a:cubicBezTo>
                <a:cubicBezTo>
                  <a:pt x="0" y="29"/>
                  <a:pt x="0" y="29"/>
                  <a:pt x="0" y="30"/>
                </a:cubicBezTo>
                <a:cubicBezTo>
                  <a:pt x="0" y="31"/>
                  <a:pt x="0" y="32"/>
                  <a:pt x="0" y="33"/>
                </a:cubicBezTo>
                <a:cubicBezTo>
                  <a:pt x="1" y="34"/>
                  <a:pt x="1" y="34"/>
                  <a:pt x="2" y="34"/>
                </a:cubicBezTo>
                <a:cubicBezTo>
                  <a:pt x="2" y="35"/>
                  <a:pt x="2" y="36"/>
                  <a:pt x="3" y="36"/>
                </a:cubicBezTo>
                <a:cubicBezTo>
                  <a:pt x="3" y="37"/>
                  <a:pt x="3" y="37"/>
                  <a:pt x="4" y="38"/>
                </a:cubicBezTo>
                <a:cubicBezTo>
                  <a:pt x="4" y="39"/>
                  <a:pt x="4" y="40"/>
                  <a:pt x="5" y="42"/>
                </a:cubicBezTo>
                <a:cubicBezTo>
                  <a:pt x="6" y="43"/>
                  <a:pt x="6" y="44"/>
                  <a:pt x="7" y="44"/>
                </a:cubicBezTo>
                <a:cubicBezTo>
                  <a:pt x="7" y="45"/>
                  <a:pt x="8" y="46"/>
                  <a:pt x="9" y="47"/>
                </a:cubicBezTo>
                <a:cubicBezTo>
                  <a:pt x="9" y="48"/>
                  <a:pt x="10" y="49"/>
                  <a:pt x="10" y="49"/>
                </a:cubicBezTo>
                <a:cubicBezTo>
                  <a:pt x="10" y="50"/>
                  <a:pt x="11" y="52"/>
                  <a:pt x="12" y="52"/>
                </a:cubicBezTo>
                <a:cubicBezTo>
                  <a:pt x="12" y="53"/>
                  <a:pt x="12" y="53"/>
                  <a:pt x="12" y="53"/>
                </a:cubicBezTo>
                <a:cubicBezTo>
                  <a:pt x="13" y="54"/>
                  <a:pt x="13" y="55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68"/>
                  <a:pt x="14" y="68"/>
                  <a:pt x="14" y="68"/>
                </a:cubicBezTo>
                <a:cubicBezTo>
                  <a:pt x="14" y="71"/>
                  <a:pt x="16" y="74"/>
                  <a:pt x="18" y="74"/>
                </a:cubicBezTo>
                <a:cubicBezTo>
                  <a:pt x="18" y="75"/>
                  <a:pt x="18" y="75"/>
                  <a:pt x="18" y="75"/>
                </a:cubicBezTo>
                <a:cubicBezTo>
                  <a:pt x="18" y="76"/>
                  <a:pt x="19" y="77"/>
                  <a:pt x="21" y="77"/>
                </a:cubicBezTo>
                <a:cubicBezTo>
                  <a:pt x="33" y="77"/>
                  <a:pt x="33" y="77"/>
                  <a:pt x="33" y="77"/>
                </a:cubicBezTo>
                <a:cubicBezTo>
                  <a:pt x="34" y="77"/>
                  <a:pt x="35" y="76"/>
                  <a:pt x="35" y="75"/>
                </a:cubicBezTo>
                <a:cubicBezTo>
                  <a:pt x="35" y="74"/>
                  <a:pt x="35" y="74"/>
                  <a:pt x="35" y="74"/>
                </a:cubicBezTo>
                <a:cubicBezTo>
                  <a:pt x="38" y="74"/>
                  <a:pt x="40" y="71"/>
                  <a:pt x="40" y="68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5"/>
                  <a:pt x="42" y="48"/>
                  <a:pt x="44" y="45"/>
                </a:cubicBezTo>
                <a:cubicBezTo>
                  <a:pt x="44" y="44"/>
                  <a:pt x="45" y="43"/>
                  <a:pt x="46" y="42"/>
                </a:cubicBezTo>
                <a:cubicBezTo>
                  <a:pt x="49" y="38"/>
                  <a:pt x="53" y="32"/>
                  <a:pt x="53" y="22"/>
                </a:cubicBezTo>
                <a:cubicBezTo>
                  <a:pt x="53" y="13"/>
                  <a:pt x="50" y="7"/>
                  <a:pt x="43" y="3"/>
                </a:cubicBezTo>
                <a:close/>
                <a:moveTo>
                  <a:pt x="16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5" y="54"/>
                  <a:pt x="15" y="54"/>
                  <a:pt x="15" y="53"/>
                </a:cubicBezTo>
                <a:cubicBezTo>
                  <a:pt x="15" y="53"/>
                  <a:pt x="16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3"/>
                  <a:pt x="18" y="53"/>
                  <a:pt x="1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3"/>
                </a:cubicBezTo>
                <a:cubicBezTo>
                  <a:pt x="20" y="53"/>
                  <a:pt x="20" y="53"/>
                  <a:pt x="19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18" y="52"/>
                  <a:pt x="18" y="52"/>
                  <a:pt x="18" y="51"/>
                </a:cubicBezTo>
                <a:cubicBezTo>
                  <a:pt x="19" y="50"/>
                  <a:pt x="19" y="48"/>
                  <a:pt x="19" y="47"/>
                </a:cubicBezTo>
                <a:cubicBezTo>
                  <a:pt x="19" y="47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8" y="46"/>
                  <a:pt x="17" y="45"/>
                  <a:pt x="16" y="44"/>
                </a:cubicBezTo>
                <a:cubicBezTo>
                  <a:pt x="16" y="43"/>
                  <a:pt x="17" y="42"/>
                  <a:pt x="17" y="42"/>
                </a:cubicBezTo>
                <a:cubicBezTo>
                  <a:pt x="18" y="42"/>
                  <a:pt x="18" y="43"/>
                  <a:pt x="18" y="43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9" y="43"/>
                  <a:pt x="19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3"/>
                  <a:pt x="20" y="43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8" y="41"/>
                  <a:pt x="17" y="38"/>
                </a:cubicBezTo>
                <a:cubicBezTo>
                  <a:pt x="15" y="36"/>
                  <a:pt x="16" y="35"/>
                  <a:pt x="17" y="34"/>
                </a:cubicBezTo>
                <a:cubicBezTo>
                  <a:pt x="18" y="34"/>
                  <a:pt x="19" y="34"/>
                  <a:pt x="2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1" y="32"/>
                  <a:pt x="23" y="31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7"/>
                  <a:pt x="24" y="37"/>
                  <a:pt x="24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37"/>
                  <a:pt x="21" y="37"/>
                  <a:pt x="20" y="37"/>
                </a:cubicBezTo>
                <a:cubicBezTo>
                  <a:pt x="21" y="37"/>
                  <a:pt x="21" y="37"/>
                  <a:pt x="21" y="36"/>
                </a:cubicBezTo>
                <a:cubicBezTo>
                  <a:pt x="21" y="36"/>
                  <a:pt x="21" y="36"/>
                  <a:pt x="21" y="35"/>
                </a:cubicBezTo>
                <a:cubicBezTo>
                  <a:pt x="20" y="35"/>
                  <a:pt x="20" y="35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19" y="36"/>
                  <a:pt x="19" y="37"/>
                  <a:pt x="19" y="38"/>
                </a:cubicBezTo>
                <a:cubicBezTo>
                  <a:pt x="20" y="39"/>
                  <a:pt x="21" y="40"/>
                  <a:pt x="21" y="40"/>
                </a:cubicBezTo>
                <a:cubicBezTo>
                  <a:pt x="21" y="40"/>
                  <a:pt x="22" y="40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1" y="38"/>
                </a:cubicBezTo>
                <a:cubicBezTo>
                  <a:pt x="22" y="38"/>
                  <a:pt x="22" y="38"/>
                  <a:pt x="23" y="38"/>
                </a:cubicBezTo>
                <a:cubicBezTo>
                  <a:pt x="24" y="38"/>
                  <a:pt x="24" y="38"/>
                  <a:pt x="24" y="39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3"/>
                  <a:pt x="24" y="43"/>
                  <a:pt x="24" y="44"/>
                </a:cubicBezTo>
                <a:cubicBezTo>
                  <a:pt x="23" y="44"/>
                  <a:pt x="23" y="44"/>
                  <a:pt x="22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1" y="44"/>
                  <a:pt x="21" y="44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3" y="45"/>
                  <a:pt x="23" y="45"/>
                  <a:pt x="23" y="45"/>
                </a:cubicBezTo>
                <a:cubicBezTo>
                  <a:pt x="24" y="45"/>
                  <a:pt x="24" y="45"/>
                  <a:pt x="24" y="46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2"/>
                  <a:pt x="22" y="52"/>
                  <a:pt x="23" y="52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4" y="53"/>
                </a:cubicBezTo>
                <a:cubicBezTo>
                  <a:pt x="24" y="53"/>
                  <a:pt x="24" y="53"/>
                  <a:pt x="24" y="52"/>
                </a:cubicBezTo>
                <a:cubicBezTo>
                  <a:pt x="24" y="53"/>
                  <a:pt x="24" y="54"/>
                  <a:pt x="23" y="54"/>
                </a:cubicBezTo>
                <a:cubicBezTo>
                  <a:pt x="23" y="55"/>
                  <a:pt x="23" y="55"/>
                  <a:pt x="23" y="55"/>
                </a:cubicBezTo>
                <a:lnTo>
                  <a:pt x="16" y="55"/>
                </a:lnTo>
                <a:close/>
                <a:moveTo>
                  <a:pt x="2" y="21"/>
                </a:moveTo>
                <a:cubicBezTo>
                  <a:pt x="2" y="20"/>
                  <a:pt x="3" y="19"/>
                  <a:pt x="3" y="19"/>
                </a:cubicBezTo>
                <a:cubicBezTo>
                  <a:pt x="3" y="18"/>
                  <a:pt x="4" y="17"/>
                  <a:pt x="4" y="16"/>
                </a:cubicBezTo>
                <a:cubicBezTo>
                  <a:pt x="4" y="15"/>
                  <a:pt x="5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3"/>
                </a:cubicBezTo>
                <a:cubicBezTo>
                  <a:pt x="6" y="13"/>
                  <a:pt x="6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2"/>
                  <a:pt x="6" y="12"/>
                </a:cubicBezTo>
                <a:cubicBezTo>
                  <a:pt x="7" y="10"/>
                  <a:pt x="9" y="8"/>
                  <a:pt x="10" y="8"/>
                </a:cubicBezTo>
                <a:cubicBezTo>
                  <a:pt x="10" y="8"/>
                  <a:pt x="10" y="7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2" y="5"/>
                  <a:pt x="13" y="4"/>
                  <a:pt x="15" y="3"/>
                </a:cubicBezTo>
                <a:cubicBezTo>
                  <a:pt x="16" y="3"/>
                  <a:pt x="17" y="2"/>
                  <a:pt x="19" y="2"/>
                </a:cubicBezTo>
                <a:cubicBezTo>
                  <a:pt x="19" y="2"/>
                  <a:pt x="20" y="3"/>
                  <a:pt x="21" y="3"/>
                </a:cubicBezTo>
                <a:cubicBezTo>
                  <a:pt x="21" y="3"/>
                  <a:pt x="21" y="3"/>
                  <a:pt x="21" y="3"/>
                </a:cubicBezTo>
                <a:cubicBezTo>
                  <a:pt x="22" y="3"/>
                  <a:pt x="22" y="3"/>
                  <a:pt x="22" y="3"/>
                </a:cubicBezTo>
                <a:cubicBezTo>
                  <a:pt x="20" y="3"/>
                  <a:pt x="18" y="5"/>
                  <a:pt x="17" y="6"/>
                </a:cubicBezTo>
                <a:cubicBezTo>
                  <a:pt x="16" y="7"/>
                  <a:pt x="13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2" y="9"/>
                  <a:pt x="12" y="9"/>
                  <a:pt x="11" y="9"/>
                </a:cubicBezTo>
                <a:cubicBezTo>
                  <a:pt x="11" y="8"/>
                  <a:pt x="11" y="9"/>
                  <a:pt x="10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9"/>
                  <a:pt x="10" y="10"/>
                  <a:pt x="11" y="10"/>
                </a:cubicBezTo>
                <a:cubicBezTo>
                  <a:pt x="11" y="10"/>
                  <a:pt x="11" y="10"/>
                  <a:pt x="12" y="11"/>
                </a:cubicBezTo>
                <a:cubicBezTo>
                  <a:pt x="12" y="11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1" y="14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16"/>
                  <a:pt x="11" y="15"/>
                  <a:pt x="12" y="13"/>
                </a:cubicBezTo>
                <a:cubicBezTo>
                  <a:pt x="13" y="14"/>
                  <a:pt x="13" y="14"/>
                  <a:pt x="14" y="14"/>
                </a:cubicBezTo>
                <a:cubicBezTo>
                  <a:pt x="15" y="14"/>
                  <a:pt x="17" y="14"/>
                  <a:pt x="18" y="13"/>
                </a:cubicBezTo>
                <a:cubicBezTo>
                  <a:pt x="17" y="14"/>
                  <a:pt x="18" y="14"/>
                  <a:pt x="18" y="14"/>
                </a:cubicBezTo>
                <a:cubicBezTo>
                  <a:pt x="18" y="14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9" y="15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3"/>
                  <a:pt x="19" y="13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1"/>
                </a:cubicBezTo>
                <a:cubicBezTo>
                  <a:pt x="20" y="10"/>
                  <a:pt x="20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2" y="8"/>
                  <a:pt x="21" y="8"/>
                </a:cubicBezTo>
                <a:cubicBezTo>
                  <a:pt x="20" y="8"/>
                  <a:pt x="19" y="9"/>
                  <a:pt x="18" y="11"/>
                </a:cubicBezTo>
                <a:cubicBezTo>
                  <a:pt x="18" y="11"/>
                  <a:pt x="18" y="11"/>
                  <a:pt x="18" y="12"/>
                </a:cubicBezTo>
                <a:cubicBezTo>
                  <a:pt x="17" y="12"/>
                  <a:pt x="15" y="12"/>
                  <a:pt x="14" y="12"/>
                </a:cubicBezTo>
                <a:cubicBezTo>
                  <a:pt x="14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1"/>
                  <a:pt x="13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4" y="10"/>
                  <a:pt x="17" y="8"/>
                  <a:pt x="18" y="7"/>
                </a:cubicBezTo>
                <a:cubicBezTo>
                  <a:pt x="19" y="6"/>
                  <a:pt x="21" y="4"/>
                  <a:pt x="23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4" y="4"/>
                  <a:pt x="24" y="4"/>
                </a:cubicBezTo>
                <a:cubicBezTo>
                  <a:pt x="24" y="4"/>
                  <a:pt x="24" y="5"/>
                  <a:pt x="24" y="5"/>
                </a:cubicBezTo>
                <a:cubicBezTo>
                  <a:pt x="24" y="6"/>
                  <a:pt x="24" y="6"/>
                  <a:pt x="24" y="6"/>
                </a:cubicBezTo>
                <a:cubicBezTo>
                  <a:pt x="23" y="5"/>
                  <a:pt x="22" y="5"/>
                  <a:pt x="22" y="5"/>
                </a:cubicBezTo>
                <a:cubicBezTo>
                  <a:pt x="21" y="5"/>
                  <a:pt x="20" y="6"/>
                  <a:pt x="19" y="7"/>
                </a:cubicBezTo>
                <a:cubicBezTo>
                  <a:pt x="19" y="7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20" y="8"/>
                  <a:pt x="20" y="8"/>
                </a:cubicBezTo>
                <a:cubicBezTo>
                  <a:pt x="20" y="8"/>
                  <a:pt x="21" y="7"/>
                  <a:pt x="22" y="7"/>
                </a:cubicBezTo>
                <a:cubicBezTo>
                  <a:pt x="23" y="7"/>
                  <a:pt x="24" y="7"/>
                  <a:pt x="24" y="9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4"/>
                  <a:pt x="24" y="15"/>
                  <a:pt x="23" y="15"/>
                </a:cubicBezTo>
                <a:cubicBezTo>
                  <a:pt x="23" y="15"/>
                  <a:pt x="23" y="15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5"/>
                  <a:pt x="18" y="16"/>
                  <a:pt x="18" y="17"/>
                </a:cubicBezTo>
                <a:cubicBezTo>
                  <a:pt x="17" y="18"/>
                  <a:pt x="17" y="18"/>
                  <a:pt x="16" y="18"/>
                </a:cubicBezTo>
                <a:cubicBezTo>
                  <a:pt x="16" y="18"/>
                  <a:pt x="14" y="17"/>
                  <a:pt x="13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0" y="18"/>
                  <a:pt x="9" y="19"/>
                  <a:pt x="8" y="20"/>
                </a:cubicBezTo>
                <a:cubicBezTo>
                  <a:pt x="8" y="21"/>
                  <a:pt x="7" y="21"/>
                  <a:pt x="6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5" y="24"/>
                  <a:pt x="5" y="25"/>
                  <a:pt x="5" y="26"/>
                </a:cubicBezTo>
                <a:cubicBezTo>
                  <a:pt x="5" y="26"/>
                  <a:pt x="5" y="26"/>
                  <a:pt x="4" y="26"/>
                </a:cubicBezTo>
                <a:cubicBezTo>
                  <a:pt x="4" y="26"/>
                  <a:pt x="3" y="26"/>
                  <a:pt x="3" y="27"/>
                </a:cubicBezTo>
                <a:cubicBezTo>
                  <a:pt x="2" y="27"/>
                  <a:pt x="2" y="26"/>
                  <a:pt x="2" y="25"/>
                </a:cubicBezTo>
                <a:cubicBezTo>
                  <a:pt x="2" y="25"/>
                  <a:pt x="2" y="24"/>
                  <a:pt x="3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3" y="22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5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3" y="21"/>
                  <a:pt x="2" y="22"/>
                </a:cubicBezTo>
                <a:cubicBezTo>
                  <a:pt x="2" y="21"/>
                  <a:pt x="2" y="21"/>
                  <a:pt x="2" y="21"/>
                </a:cubicBezTo>
                <a:close/>
                <a:moveTo>
                  <a:pt x="5" y="35"/>
                </a:moveTo>
                <a:cubicBezTo>
                  <a:pt x="4" y="35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5" y="34"/>
                  <a:pt x="5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3"/>
                  <a:pt x="6" y="32"/>
                  <a:pt x="5" y="3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2"/>
                  <a:pt x="5" y="33"/>
                  <a:pt x="4" y="33"/>
                </a:cubicBezTo>
                <a:cubicBezTo>
                  <a:pt x="3" y="33"/>
                  <a:pt x="3" y="32"/>
                  <a:pt x="2" y="32"/>
                </a:cubicBezTo>
                <a:cubicBezTo>
                  <a:pt x="2" y="32"/>
                  <a:pt x="2" y="31"/>
                  <a:pt x="2" y="30"/>
                </a:cubicBezTo>
                <a:cubicBezTo>
                  <a:pt x="2" y="29"/>
                  <a:pt x="3" y="29"/>
                  <a:pt x="3" y="28"/>
                </a:cubicBezTo>
                <a:cubicBezTo>
                  <a:pt x="4" y="28"/>
                  <a:pt x="4" y="27"/>
                  <a:pt x="5" y="27"/>
                </a:cubicBezTo>
                <a:cubicBezTo>
                  <a:pt x="5" y="28"/>
                  <a:pt x="5" y="28"/>
                  <a:pt x="5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7"/>
                  <a:pt x="6" y="25"/>
                  <a:pt x="7" y="24"/>
                </a:cubicBezTo>
                <a:cubicBezTo>
                  <a:pt x="7" y="24"/>
                  <a:pt x="7" y="23"/>
                  <a:pt x="7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2"/>
                  <a:pt x="9" y="22"/>
                  <a:pt x="9" y="21"/>
                </a:cubicBezTo>
                <a:cubicBezTo>
                  <a:pt x="10" y="20"/>
                  <a:pt x="10" y="19"/>
                  <a:pt x="12" y="19"/>
                </a:cubicBezTo>
                <a:cubicBezTo>
                  <a:pt x="13" y="19"/>
                  <a:pt x="14" y="19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4" y="20"/>
                </a:cubicBezTo>
                <a:cubicBezTo>
                  <a:pt x="14" y="20"/>
                  <a:pt x="15" y="20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7" y="19"/>
                  <a:pt x="18" y="19"/>
                  <a:pt x="19" y="18"/>
                </a:cubicBezTo>
                <a:cubicBezTo>
                  <a:pt x="19" y="17"/>
                  <a:pt x="21" y="16"/>
                  <a:pt x="22" y="16"/>
                </a:cubicBez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4" y="16"/>
                  <a:pt x="24" y="16"/>
                </a:cubicBezTo>
                <a:cubicBezTo>
                  <a:pt x="24" y="16"/>
                  <a:pt x="24" y="16"/>
                  <a:pt x="24" y="17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3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1" y="21"/>
                  <a:pt x="20" y="22"/>
                </a:cubicBezTo>
                <a:cubicBezTo>
                  <a:pt x="20" y="22"/>
                  <a:pt x="19" y="21"/>
                  <a:pt x="18" y="22"/>
                </a:cubicBezTo>
                <a:cubicBezTo>
                  <a:pt x="17" y="22"/>
                  <a:pt x="16" y="23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7" y="25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7" y="23"/>
                  <a:pt x="18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20" y="24"/>
                  <a:pt x="20" y="24"/>
                </a:cubicBezTo>
                <a:cubicBezTo>
                  <a:pt x="20" y="24"/>
                  <a:pt x="21" y="24"/>
                  <a:pt x="21" y="24"/>
                </a:cubicBezTo>
                <a:cubicBezTo>
                  <a:pt x="21" y="24"/>
                  <a:pt x="21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2"/>
                  <a:pt x="23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9"/>
                  <a:pt x="24" y="29"/>
                </a:cubicBezTo>
                <a:cubicBezTo>
                  <a:pt x="24" y="30"/>
                  <a:pt x="23" y="30"/>
                  <a:pt x="23" y="30"/>
                </a:cubicBezTo>
                <a:cubicBezTo>
                  <a:pt x="22" y="30"/>
                  <a:pt x="21" y="31"/>
                  <a:pt x="19" y="32"/>
                </a:cubicBezTo>
                <a:cubicBezTo>
                  <a:pt x="18" y="33"/>
                  <a:pt x="16" y="33"/>
                  <a:pt x="15" y="32"/>
                </a:cubicBezTo>
                <a:cubicBezTo>
                  <a:pt x="15" y="31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6" y="30"/>
                  <a:pt x="17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9"/>
                  <a:pt x="17" y="28"/>
                  <a:pt x="17" y="28"/>
                </a:cubicBezTo>
                <a:cubicBezTo>
                  <a:pt x="17" y="28"/>
                  <a:pt x="16" y="28"/>
                  <a:pt x="16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6" y="28"/>
                  <a:pt x="15" y="28"/>
                </a:cubicBezTo>
                <a:cubicBezTo>
                  <a:pt x="15" y="28"/>
                  <a:pt x="14" y="28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2" y="25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2"/>
                  <a:pt x="11" y="22"/>
                </a:cubicBezTo>
                <a:cubicBezTo>
                  <a:pt x="11" y="22"/>
                  <a:pt x="11" y="23"/>
                  <a:pt x="11" y="23"/>
                </a:cubicBezTo>
                <a:cubicBezTo>
                  <a:pt x="11" y="23"/>
                  <a:pt x="11" y="25"/>
                  <a:pt x="11" y="27"/>
                </a:cubicBezTo>
                <a:cubicBezTo>
                  <a:pt x="11" y="27"/>
                  <a:pt x="10" y="27"/>
                  <a:pt x="9" y="28"/>
                </a:cubicBezTo>
                <a:cubicBezTo>
                  <a:pt x="9" y="29"/>
                  <a:pt x="9" y="31"/>
                  <a:pt x="9" y="31"/>
                </a:cubicBezTo>
                <a:cubicBezTo>
                  <a:pt x="8" y="31"/>
                  <a:pt x="9" y="31"/>
                  <a:pt x="9" y="31"/>
                </a:cubicBezTo>
                <a:cubicBezTo>
                  <a:pt x="9" y="31"/>
                  <a:pt x="9" y="32"/>
                  <a:pt x="9" y="32"/>
                </a:cubicBezTo>
                <a:cubicBezTo>
                  <a:pt x="10" y="32"/>
                  <a:pt x="10" y="31"/>
                  <a:pt x="10" y="31"/>
                </a:cubicBezTo>
                <a:cubicBezTo>
                  <a:pt x="10" y="30"/>
                  <a:pt x="10" y="29"/>
                  <a:pt x="11" y="29"/>
                </a:cubicBezTo>
                <a:cubicBezTo>
                  <a:pt x="11" y="28"/>
                  <a:pt x="12" y="28"/>
                  <a:pt x="12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3" y="29"/>
                  <a:pt x="13" y="29"/>
                  <a:pt x="14" y="29"/>
                </a:cubicBezTo>
                <a:cubicBezTo>
                  <a:pt x="13" y="30"/>
                  <a:pt x="13" y="31"/>
                  <a:pt x="14" y="32"/>
                </a:cubicBezTo>
                <a:cubicBezTo>
                  <a:pt x="14" y="33"/>
                  <a:pt x="15" y="33"/>
                  <a:pt x="15" y="33"/>
                </a:cubicBezTo>
                <a:cubicBezTo>
                  <a:pt x="14" y="34"/>
                  <a:pt x="14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4" y="33"/>
                  <a:pt x="13" y="33"/>
                </a:cubicBezTo>
                <a:cubicBezTo>
                  <a:pt x="13" y="33"/>
                  <a:pt x="13" y="33"/>
                  <a:pt x="12" y="33"/>
                </a:cubicBezTo>
                <a:cubicBezTo>
                  <a:pt x="12" y="33"/>
                  <a:pt x="11" y="35"/>
                  <a:pt x="10" y="36"/>
                </a:cubicBezTo>
                <a:cubicBezTo>
                  <a:pt x="10" y="36"/>
                  <a:pt x="9" y="37"/>
                  <a:pt x="8" y="37"/>
                </a:cubicBezTo>
                <a:cubicBezTo>
                  <a:pt x="6" y="37"/>
                  <a:pt x="5" y="36"/>
                  <a:pt x="5" y="35"/>
                </a:cubicBezTo>
                <a:close/>
                <a:moveTo>
                  <a:pt x="13" y="51"/>
                </a:moveTo>
                <a:cubicBezTo>
                  <a:pt x="13" y="51"/>
                  <a:pt x="12" y="49"/>
                  <a:pt x="13" y="48"/>
                </a:cubicBezTo>
                <a:cubicBezTo>
                  <a:pt x="13" y="48"/>
                  <a:pt x="13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5" y="49"/>
                  <a:pt x="15" y="48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5" y="47"/>
                  <a:pt x="15" y="47"/>
                  <a:pt x="15" y="47"/>
                </a:cubicBezTo>
                <a:cubicBezTo>
                  <a:pt x="15" y="46"/>
                  <a:pt x="15" y="46"/>
                  <a:pt x="14" y="46"/>
                </a:cubicBezTo>
                <a:cubicBezTo>
                  <a:pt x="14" y="45"/>
                  <a:pt x="13" y="44"/>
                  <a:pt x="13" y="44"/>
                </a:cubicBezTo>
                <a:cubicBezTo>
                  <a:pt x="13" y="42"/>
                  <a:pt x="13" y="41"/>
                  <a:pt x="13" y="41"/>
                </a:cubicBezTo>
                <a:cubicBezTo>
                  <a:pt x="14" y="41"/>
                  <a:pt x="14" y="41"/>
                  <a:pt x="13" y="40"/>
                </a:cubicBezTo>
                <a:cubicBezTo>
                  <a:pt x="13" y="40"/>
                  <a:pt x="12" y="40"/>
                  <a:pt x="12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2" y="43"/>
                  <a:pt x="12" y="44"/>
                </a:cubicBezTo>
                <a:cubicBezTo>
                  <a:pt x="12" y="45"/>
                  <a:pt x="13" y="46"/>
                  <a:pt x="13" y="46"/>
                </a:cubicBezTo>
                <a:cubicBezTo>
                  <a:pt x="13" y="46"/>
                  <a:pt x="12" y="47"/>
                  <a:pt x="12" y="47"/>
                </a:cubicBezTo>
                <a:cubicBezTo>
                  <a:pt x="11" y="47"/>
                  <a:pt x="11" y="46"/>
                  <a:pt x="10" y="46"/>
                </a:cubicBezTo>
                <a:cubicBezTo>
                  <a:pt x="10" y="45"/>
                  <a:pt x="10" y="45"/>
                  <a:pt x="9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8" y="43"/>
                  <a:pt x="7" y="41"/>
                </a:cubicBezTo>
                <a:cubicBezTo>
                  <a:pt x="6" y="40"/>
                  <a:pt x="6" y="39"/>
                  <a:pt x="6" y="38"/>
                </a:cubicBezTo>
                <a:cubicBezTo>
                  <a:pt x="6" y="38"/>
                  <a:pt x="7" y="38"/>
                  <a:pt x="7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10" y="38"/>
                  <a:pt x="11" y="37"/>
                  <a:pt x="11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2" y="36"/>
                  <a:pt x="12" y="36"/>
                  <a:pt x="13" y="36"/>
                </a:cubicBezTo>
                <a:cubicBezTo>
                  <a:pt x="14" y="36"/>
                  <a:pt x="14" y="36"/>
                  <a:pt x="15" y="35"/>
                </a:cubicBezTo>
                <a:cubicBezTo>
                  <a:pt x="14" y="36"/>
                  <a:pt x="14" y="38"/>
                  <a:pt x="15" y="39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1"/>
                  <a:pt x="15" y="43"/>
                  <a:pt x="15" y="44"/>
                </a:cubicBezTo>
                <a:cubicBezTo>
                  <a:pt x="15" y="46"/>
                  <a:pt x="17" y="47"/>
                  <a:pt x="18" y="47"/>
                </a:cubicBezTo>
                <a:cubicBezTo>
                  <a:pt x="18" y="48"/>
                  <a:pt x="18" y="50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6" y="51"/>
                  <a:pt x="16" y="51"/>
                </a:cubicBezTo>
                <a:cubicBezTo>
                  <a:pt x="15" y="52"/>
                  <a:pt x="15" y="52"/>
                  <a:pt x="14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2"/>
                  <a:pt x="14" y="51"/>
                  <a:pt x="13" y="51"/>
                </a:cubicBezTo>
                <a:close/>
                <a:moveTo>
                  <a:pt x="33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0" y="75"/>
                  <a:pt x="20" y="75"/>
                  <a:pt x="20" y="75"/>
                </a:cubicBezTo>
                <a:cubicBezTo>
                  <a:pt x="20" y="74"/>
                  <a:pt x="20" y="74"/>
                  <a:pt x="20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3" y="75"/>
                  <a:pt x="33" y="75"/>
                  <a:pt x="33" y="75"/>
                </a:cubicBezTo>
                <a:cubicBezTo>
                  <a:pt x="33" y="75"/>
                  <a:pt x="33" y="75"/>
                  <a:pt x="33" y="75"/>
                </a:cubicBezTo>
                <a:close/>
                <a:moveTo>
                  <a:pt x="37" y="68"/>
                </a:moveTo>
                <a:cubicBezTo>
                  <a:pt x="37" y="70"/>
                  <a:pt x="36" y="71"/>
                  <a:pt x="35" y="71"/>
                </a:cubicBezTo>
                <a:cubicBezTo>
                  <a:pt x="22" y="71"/>
                  <a:pt x="22" y="71"/>
                  <a:pt x="22" y="71"/>
                </a:cubicBezTo>
                <a:cubicBezTo>
                  <a:pt x="21" y="70"/>
                  <a:pt x="20" y="69"/>
                  <a:pt x="20" y="67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59"/>
                  <a:pt x="20" y="59"/>
                  <a:pt x="19" y="59"/>
                </a:cubicBezTo>
                <a:cubicBezTo>
                  <a:pt x="19" y="59"/>
                  <a:pt x="18" y="59"/>
                  <a:pt x="18" y="60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9"/>
                  <a:pt x="19" y="70"/>
                  <a:pt x="19" y="71"/>
                </a:cubicBezTo>
                <a:cubicBezTo>
                  <a:pt x="19" y="71"/>
                  <a:pt x="19" y="71"/>
                  <a:pt x="19" y="71"/>
                </a:cubicBezTo>
                <a:cubicBezTo>
                  <a:pt x="18" y="71"/>
                  <a:pt x="17" y="70"/>
                  <a:pt x="17" y="68"/>
                </a:cubicBezTo>
                <a:cubicBezTo>
                  <a:pt x="17" y="58"/>
                  <a:pt x="17" y="58"/>
                  <a:pt x="17" y="58"/>
                </a:cubicBezTo>
                <a:cubicBezTo>
                  <a:pt x="28" y="58"/>
                  <a:pt x="28" y="58"/>
                  <a:pt x="28" y="58"/>
                </a:cubicBezTo>
                <a:cubicBezTo>
                  <a:pt x="37" y="58"/>
                  <a:pt x="37" y="58"/>
                  <a:pt x="37" y="58"/>
                </a:cubicBezTo>
                <a:lnTo>
                  <a:pt x="37" y="68"/>
                </a:lnTo>
                <a:close/>
                <a:moveTo>
                  <a:pt x="43" y="40"/>
                </a:moveTo>
                <a:cubicBezTo>
                  <a:pt x="43" y="42"/>
                  <a:pt x="42" y="42"/>
                  <a:pt x="41" y="43"/>
                </a:cubicBezTo>
                <a:cubicBezTo>
                  <a:pt x="39" y="47"/>
                  <a:pt x="38" y="52"/>
                  <a:pt x="37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3"/>
                  <a:pt x="30" y="3"/>
                  <a:pt x="30" y="3"/>
                </a:cubicBezTo>
                <a:cubicBezTo>
                  <a:pt x="35" y="3"/>
                  <a:pt x="50" y="5"/>
                  <a:pt x="50" y="22"/>
                </a:cubicBezTo>
                <a:cubicBezTo>
                  <a:pt x="50" y="31"/>
                  <a:pt x="46" y="37"/>
                  <a:pt x="43" y="4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of Diagram of Power B I Desktop, Service, and Mobile showing their integration." id="129" name="Google Shape;1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9212" y="554646"/>
            <a:ext cx="6446236" cy="31967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>
            <p:ph idx="4294967295" type="title"/>
          </p:nvPr>
        </p:nvSpPr>
        <p:spPr>
          <a:xfrm>
            <a:off x="0" y="134938"/>
            <a:ext cx="9113838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1800">
                <a:latin typeface="Geo"/>
                <a:ea typeface="Geo"/>
                <a:cs typeface="Geo"/>
                <a:sym typeface="Geo"/>
              </a:rPr>
              <a:t>COMPONENTES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>
            <a:off x="0" y="1039281"/>
            <a:ext cx="3610708" cy="10156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Instalación de la Herramienta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2216" y="418260"/>
            <a:ext cx="5051047" cy="280558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odigofacilito - YouTube" id="137" name="Google Shape;13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831" y="2180493"/>
            <a:ext cx="1985595" cy="198559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0" y="134780"/>
            <a:ext cx="9114608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OverView de la Herramienta</a:t>
            </a:r>
            <a:endParaRPr b="1" i="0" sz="1800" u="none" cap="none" strike="noStrike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862" y="675184"/>
            <a:ext cx="6084276" cy="2952909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148" name="Google Shape;148;p27"/>
          <p:cNvPicPr preferRelativeResize="0"/>
          <p:nvPr/>
        </p:nvPicPr>
        <p:blipFill rotWithShape="1">
          <a:blip r:embed="rId3">
            <a:alphaModFix/>
          </a:blip>
          <a:srcRect b="13590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149" name="Google Shape;14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type="title"/>
          </p:nvPr>
        </p:nvSpPr>
        <p:spPr>
          <a:xfrm>
            <a:off x="275414" y="467435"/>
            <a:ext cx="37167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400"/>
              <a:t>Muchas Gracias</a:t>
            </a:r>
            <a:endParaRPr sz="2400"/>
          </a:p>
        </p:txBody>
      </p:sp>
      <p:pic>
        <p:nvPicPr>
          <p:cNvPr descr="Código QR&#10;&#10;Descripción generada automáticamente" id="151" name="Google Shape;15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9463" y="315609"/>
            <a:ext cx="4288305" cy="4668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275413" y="2052284"/>
            <a:ext cx="45937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Email: layla.scheli@gmail.com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